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  <p:sldId id="260" r:id="rId7"/>
    <p:sldId id="261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wioVThyJwQ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vd3rwtqzfE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50109" y="802298"/>
            <a:ext cx="10280073" cy="2541431"/>
          </a:xfrm>
        </p:spPr>
        <p:txBody>
          <a:bodyPr/>
          <a:lstStyle/>
          <a:p>
            <a:r>
              <a:rPr lang="zh-TW" altLang="zh-TW" dirty="0"/>
              <a:t>火車與大客車雙</a:t>
            </a:r>
            <a:r>
              <a:rPr lang="en-US" altLang="zh-TW" dirty="0"/>
              <a:t>”</a:t>
            </a:r>
            <a:r>
              <a:rPr lang="zh-TW" altLang="zh-TW" dirty="0"/>
              <a:t>保</a:t>
            </a:r>
            <a:r>
              <a:rPr lang="en-US" altLang="zh-TW" dirty="0"/>
              <a:t>”</a:t>
            </a:r>
            <a:r>
              <a:rPr lang="zh-TW" altLang="zh-TW" dirty="0"/>
              <a:t>安全行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110</a:t>
            </a:r>
            <a:r>
              <a:rPr lang="zh-TW" altLang="en-US" sz="3600" dirty="0" smtClean="0"/>
              <a:t>學年度交通安全授課教師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謝玉嬌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05089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00XX</a:t>
            </a:r>
            <a:r>
              <a:rPr lang="zh-TW" altLang="en-US" dirty="0" smtClean="0"/>
              <a:t>測驗題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9217" y="2017343"/>
            <a:ext cx="9609706" cy="3441520"/>
          </a:xfrm>
        </p:spPr>
        <p:txBody>
          <a:bodyPr>
            <a:noAutofit/>
          </a:bodyPr>
          <a:lstStyle/>
          <a:p>
            <a:pPr lvl="0"/>
            <a:r>
              <a:rPr lang="zh-TW" altLang="zh-TW" sz="3200" dirty="0" smtClean="0"/>
              <a:t>搭乘</a:t>
            </a:r>
            <a:r>
              <a:rPr lang="zh-TW" altLang="zh-TW" sz="3200" dirty="0"/>
              <a:t>大客車旅遊費用愈便宜愈好，其他不用考慮</a:t>
            </a:r>
          </a:p>
          <a:p>
            <a:pPr lvl="0"/>
            <a:r>
              <a:rPr lang="zh-TW" altLang="zh-TW" sz="3200" dirty="0" smtClean="0"/>
              <a:t>搭乘</a:t>
            </a:r>
            <a:r>
              <a:rPr lang="zh-TW" altLang="zh-TW" sz="3200" dirty="0"/>
              <a:t>大客車穿越隧道時車速愈快愈好</a:t>
            </a:r>
          </a:p>
          <a:p>
            <a:pPr lvl="0"/>
            <a:r>
              <a:rPr lang="zh-TW" altLang="zh-TW" sz="3200" dirty="0" smtClean="0"/>
              <a:t>我</a:t>
            </a:r>
            <a:r>
              <a:rPr lang="zh-TW" altLang="zh-TW" sz="3200" dirty="0"/>
              <a:t>需要知道如何打開大客車安全門、安全窗、車頂逃生窗</a:t>
            </a:r>
          </a:p>
          <a:p>
            <a:r>
              <a:rPr lang="zh-TW" altLang="zh-TW" sz="3200" dirty="0" smtClean="0"/>
              <a:t>使用</a:t>
            </a:r>
            <a:r>
              <a:rPr lang="zh-TW" altLang="zh-TW" sz="3200" dirty="0"/>
              <a:t>老舊或再製輪胎較為容易發生交通危險</a:t>
            </a:r>
            <a:endParaRPr lang="zh-TW" altLang="en-US" sz="3200" dirty="0"/>
          </a:p>
          <a:p>
            <a:r>
              <a:rPr lang="en-US" altLang="zh-TW" sz="3200" dirty="0" err="1" smtClean="0"/>
              <a:t>xx00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0439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9979" y="407355"/>
            <a:ext cx="9603275" cy="1049235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來聽個廣播劇吧</a:t>
            </a:r>
            <a:r>
              <a:rPr lang="en-US" altLang="zh-TW" sz="5400" dirty="0" smtClean="0"/>
              <a:t>!</a:t>
            </a:r>
            <a:endParaRPr lang="zh-TW" altLang="en-US" sz="5400" dirty="0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342" y="1360342"/>
            <a:ext cx="9428858" cy="5497658"/>
          </a:xfrm>
        </p:spPr>
      </p:pic>
    </p:spTree>
    <p:extLst>
      <p:ext uri="{BB962C8B-B14F-4D97-AF65-F5344CB8AC3E}">
        <p14:creationId xmlns:p14="http://schemas.microsoft.com/office/powerpoint/2010/main" val="40177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1578" y="647501"/>
            <a:ext cx="9603275" cy="1049235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客車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安全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逃生動線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安全窗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擊破器</a:t>
            </a:r>
            <a:endParaRPr lang="zh-TW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車頂逃生口</a:t>
            </a:r>
          </a:p>
          <a:p>
            <a:pPr marL="0" lvl="0" indent="0">
              <a:buNone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安全門內外均有控制閥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開安全門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~”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擊移轉拉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”</a:t>
            </a:r>
            <a:endParaRPr lang="zh-TW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59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1579" y="675211"/>
            <a:ext cx="9603275" cy="1049235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客車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安全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車輛與司機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51579" y="2015732"/>
            <a:ext cx="9899912" cy="3450613"/>
          </a:xfrm>
        </p:spPr>
        <p:txBody>
          <a:bodyPr>
            <a:normAutofit fontScale="77500" lnSpcReduction="2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山區旅遊應選重心較低的大</a:t>
            </a:r>
            <a:r>
              <a:rPr lang="zh-TW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客車</a:t>
            </a:r>
            <a:endParaRPr lang="en-US" altLang="zh-TW" sz="47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en-US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禁止使用再生</a:t>
            </a:r>
            <a:r>
              <a:rPr lang="zh-TW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輪胎</a:t>
            </a:r>
            <a:endParaRPr lang="en-US" altLang="zh-TW" sz="47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en-US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司機酒測</a:t>
            </a: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~~</a:t>
            </a:r>
            <a:r>
              <a:rPr lang="zh-TW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五年內酒駕累犯，應處罰鍰</a:t>
            </a: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萬元及吊銷執照，三年內不得考</a:t>
            </a:r>
            <a:r>
              <a:rPr lang="zh-TW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endParaRPr lang="en-US" altLang="zh-TW" sz="47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en-US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車程</a:t>
            </a:r>
            <a:r>
              <a:rPr lang="zh-TW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距離較</a:t>
            </a:r>
            <a:r>
              <a:rPr lang="zh-TW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遠</a:t>
            </a: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旅遊</a:t>
            </a:r>
            <a:r>
              <a:rPr lang="zh-TW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團費過低，均為危險</a:t>
            </a:r>
            <a:r>
              <a:rPr lang="zh-TW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警訊</a:t>
            </a:r>
            <a:endParaRPr lang="en-US" altLang="zh-TW" sz="47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en-US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易</a:t>
            </a:r>
            <a:r>
              <a:rPr lang="zh-TW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有疲勞駕駛容易發生意外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/>
            </a:pPr>
            <a:endParaRPr lang="zh-TW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1714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1579" y="675210"/>
            <a:ext cx="9603275" cy="1049235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客車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安全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51579" y="2015732"/>
            <a:ext cx="10426385" cy="3450613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四歲以上的人乘坐汽車及大客車均須繫安全帶</a:t>
            </a:r>
          </a:p>
          <a:p>
            <a:pPr mar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搭乘大客車時須有一人保持清醒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除司機外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，隨時注意車況</a:t>
            </a:r>
          </a:p>
          <a:p>
            <a:pPr mar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大客車行駛於隧道內，須注意隧道的安全逃生口位置</a:t>
            </a:r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3584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1579" y="776810"/>
            <a:ext cx="9603275" cy="1049235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鐵道安全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5095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平交道緊急按鈕逃生三步驟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一按、二推、三逃</a:t>
            </a: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緊急按鈕會有燈光及國台客三個聲調的提醒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鐵道旁不可嬉戲、放風箏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不可攜帶氣球、竹竿、魚竿等進入火車站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04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影片欣賞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8851214" cy="3448595"/>
          </a:xfrm>
        </p:spPr>
        <p:txBody>
          <a:bodyPr/>
          <a:lstStyle/>
          <a:p>
            <a:r>
              <a:rPr lang="zh-TW" altLang="zh-TW" sz="5400" dirty="0">
                <a:hlinkClick r:id="rId2"/>
              </a:rPr>
              <a:t>大客車的逃生安全裝置</a:t>
            </a:r>
            <a:endParaRPr lang="zh-TW" altLang="zh-TW" sz="5400" dirty="0"/>
          </a:p>
          <a:p>
            <a:r>
              <a:rPr lang="en-US" altLang="zh-TW" u="sng" dirty="0">
                <a:hlinkClick r:id="rId2"/>
              </a:rPr>
              <a:t>https://</a:t>
            </a:r>
            <a:r>
              <a:rPr lang="en-US" altLang="zh-TW" u="sng" dirty="0" err="1">
                <a:hlinkClick r:id="rId2"/>
              </a:rPr>
              <a:t>www.youtube.com</a:t>
            </a:r>
            <a:r>
              <a:rPr lang="en-US" altLang="zh-TW" u="sng" dirty="0">
                <a:hlinkClick r:id="rId2"/>
              </a:rPr>
              <a:t>/</a:t>
            </a:r>
            <a:r>
              <a:rPr lang="en-US" altLang="zh-TW" u="sng" dirty="0" err="1">
                <a:hlinkClick r:id="rId2"/>
              </a:rPr>
              <a:t>watch?v</a:t>
            </a:r>
            <a:r>
              <a:rPr lang="en-US" altLang="zh-TW" u="sng" dirty="0">
                <a:hlinkClick r:id="rId2"/>
              </a:rPr>
              <a:t>=</a:t>
            </a:r>
            <a:r>
              <a:rPr lang="en-US" altLang="zh-TW" u="sng" dirty="0" err="1">
                <a:hlinkClick r:id="rId2"/>
              </a:rPr>
              <a:t>DwioVThyJwQ</a:t>
            </a:r>
            <a:endParaRPr lang="zh-TW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59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影片欣賞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8851214" cy="3448595"/>
          </a:xfrm>
        </p:spPr>
        <p:txBody>
          <a:bodyPr>
            <a:normAutofit/>
          </a:bodyPr>
          <a:lstStyle/>
          <a:p>
            <a:r>
              <a:rPr lang="zh-TW" altLang="zh-TW" sz="5400" dirty="0" smtClean="0">
                <a:hlinkClick r:id="rId2"/>
              </a:rPr>
              <a:t>平交道</a:t>
            </a:r>
            <a:r>
              <a:rPr lang="zh-TW" altLang="zh-TW" sz="5400" dirty="0">
                <a:hlinkClick r:id="rId2"/>
              </a:rPr>
              <a:t>緊急按鈕啟動情形</a:t>
            </a:r>
            <a:endParaRPr lang="zh-TW" altLang="zh-TW" sz="5400" dirty="0"/>
          </a:p>
          <a:p>
            <a:r>
              <a:rPr lang="en-US" altLang="zh-TW" sz="5400" u="sng" dirty="0">
                <a:hlinkClick r:id="rId2"/>
              </a:rPr>
              <a:t>https://</a:t>
            </a:r>
            <a:r>
              <a:rPr lang="en-US" altLang="zh-TW" sz="5400" u="sng" dirty="0" err="1">
                <a:hlinkClick r:id="rId2"/>
              </a:rPr>
              <a:t>www.youtube.com</a:t>
            </a:r>
            <a:r>
              <a:rPr lang="en-US" altLang="zh-TW" sz="5400" u="sng" dirty="0">
                <a:hlinkClick r:id="rId2"/>
              </a:rPr>
              <a:t>/</a:t>
            </a:r>
            <a:r>
              <a:rPr lang="en-US" altLang="zh-TW" sz="5400" u="sng" dirty="0" err="1">
                <a:hlinkClick r:id="rId2"/>
              </a:rPr>
              <a:t>watch?v</a:t>
            </a:r>
            <a:r>
              <a:rPr lang="en-US" altLang="zh-TW" sz="5400" u="sng" dirty="0">
                <a:hlinkClick r:id="rId2"/>
              </a:rPr>
              <a:t>=</a:t>
            </a:r>
            <a:r>
              <a:rPr lang="en-US" altLang="zh-TW" sz="5400" u="sng" dirty="0" err="1">
                <a:hlinkClick r:id="rId2"/>
              </a:rPr>
              <a:t>tvd3rwtqzfE</a:t>
            </a:r>
            <a:endParaRPr lang="zh-TW" altLang="zh-TW" sz="5400" dirty="0"/>
          </a:p>
          <a:p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98319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00XX</a:t>
            </a:r>
            <a:r>
              <a:rPr lang="zh-TW" altLang="en-US" dirty="0" smtClean="0"/>
              <a:t>測驗題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9857978" cy="3448595"/>
          </a:xfrm>
        </p:spPr>
        <p:txBody>
          <a:bodyPr>
            <a:noAutofit/>
          </a:bodyPr>
          <a:lstStyle/>
          <a:p>
            <a:pPr lvl="0"/>
            <a:r>
              <a:rPr lang="zh-TW" altLang="zh-TW" sz="3200" dirty="0" smtClean="0"/>
              <a:t>疲勞</a:t>
            </a:r>
            <a:r>
              <a:rPr lang="zh-TW" altLang="zh-TW" sz="3200" dirty="0"/>
              <a:t>駕駛容易產生大客車意外事故</a:t>
            </a:r>
          </a:p>
          <a:p>
            <a:pPr lvl="0"/>
            <a:r>
              <a:rPr lang="zh-TW" altLang="zh-TW" sz="3200" dirty="0" smtClean="0"/>
              <a:t>五年內酒駕累犯應處九萬元罰鍰</a:t>
            </a:r>
          </a:p>
          <a:p>
            <a:pPr lvl="0"/>
            <a:r>
              <a:rPr lang="zh-TW" altLang="zh-TW" sz="3200" dirty="0" smtClean="0"/>
              <a:t>大</a:t>
            </a:r>
            <a:r>
              <a:rPr lang="zh-TW" altLang="zh-TW" sz="3200" dirty="0"/>
              <a:t>客車安全門控制閥不能從車外打開</a:t>
            </a:r>
          </a:p>
          <a:p>
            <a:pPr lvl="0"/>
            <a:r>
              <a:rPr lang="zh-TW" altLang="zh-TW" sz="3200" dirty="0" smtClean="0"/>
              <a:t>山區</a:t>
            </a:r>
            <a:r>
              <a:rPr lang="zh-TW" altLang="zh-TW" sz="3200" dirty="0"/>
              <a:t>旅遊應選重心較高的車體</a:t>
            </a:r>
          </a:p>
          <a:p>
            <a:pPr lvl="0"/>
            <a:r>
              <a:rPr lang="zh-TW" altLang="zh-TW" sz="3200" dirty="0" smtClean="0"/>
              <a:t>平交道</a:t>
            </a:r>
            <a:r>
              <a:rPr lang="zh-TW" altLang="zh-TW" sz="3200" dirty="0"/>
              <a:t>緊急按鈕的口訣</a:t>
            </a:r>
            <a:r>
              <a:rPr lang="en-US" altLang="zh-TW" sz="3200" dirty="0"/>
              <a:t>:</a:t>
            </a:r>
            <a:r>
              <a:rPr lang="zh-TW" altLang="zh-TW" sz="3200" dirty="0"/>
              <a:t>一按二推三逃，是指按了緊急按鈕後，又無法讓障礙物離開平交道，就趕緊</a:t>
            </a:r>
            <a:r>
              <a:rPr lang="zh-TW" altLang="zh-TW" sz="3200" dirty="0" smtClean="0"/>
              <a:t>跑</a:t>
            </a:r>
            <a:endParaRPr lang="en-US" altLang="zh-TW" sz="3200" dirty="0" smtClean="0"/>
          </a:p>
          <a:p>
            <a:pPr lvl="0"/>
            <a:r>
              <a:rPr lang="en-US" altLang="zh-TW" sz="3200" dirty="0" err="1" smtClean="0"/>
              <a:t>00xx0</a:t>
            </a:r>
            <a:endParaRPr lang="zh-TW" altLang="zh-TW" sz="3200" dirty="0"/>
          </a:p>
        </p:txBody>
      </p:sp>
    </p:spTree>
    <p:extLst>
      <p:ext uri="{BB962C8B-B14F-4D97-AF65-F5344CB8AC3E}">
        <p14:creationId xmlns:p14="http://schemas.microsoft.com/office/powerpoint/2010/main" val="63672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圖庫</Template>
  <TotalTime>63</TotalTime>
  <Words>403</Words>
  <Application>Microsoft Office PowerPoint</Application>
  <PresentationFormat>寬螢幕</PresentationFormat>
  <Paragraphs>42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新細明體</vt:lpstr>
      <vt:lpstr>標楷體</vt:lpstr>
      <vt:lpstr>Arial</vt:lpstr>
      <vt:lpstr>Gill Sans MT</vt:lpstr>
      <vt:lpstr>Gallery</vt:lpstr>
      <vt:lpstr>火車與大客車雙”保”安全行</vt:lpstr>
      <vt:lpstr>來聽個廣播劇吧!</vt:lpstr>
      <vt:lpstr>大客車安全~逃生動線</vt:lpstr>
      <vt:lpstr>大客車安全~車輛與司機</vt:lpstr>
      <vt:lpstr>大客車安全~注意事項</vt:lpstr>
      <vt:lpstr>鐵道安全</vt:lpstr>
      <vt:lpstr>影片欣賞</vt:lpstr>
      <vt:lpstr>影片欣賞</vt:lpstr>
      <vt:lpstr>00XX測驗題1</vt:lpstr>
      <vt:lpstr>00XX測驗題2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火車與大客車雙”保”安全行</dc:title>
  <dc:creator>user</dc:creator>
  <cp:lastModifiedBy>user</cp:lastModifiedBy>
  <cp:revision>7</cp:revision>
  <dcterms:created xsi:type="dcterms:W3CDTF">2022-06-09T02:31:37Z</dcterms:created>
  <dcterms:modified xsi:type="dcterms:W3CDTF">2022-06-10T00:44:31Z</dcterms:modified>
</cp:coreProperties>
</file>