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5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8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1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2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68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3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9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3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1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9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6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ps.moe.edu.tw/info/100013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168.motc.gov.tw/theme/teach_sch_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25945;&#26696;&#26684;&#24335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hJU6ajmQpRBF8JSq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校本交通安全教案研習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110/4/7(</a:t>
            </a:r>
            <a:r>
              <a:rPr lang="zh-TW" altLang="en-US" sz="2800" dirty="0" smtClean="0"/>
              <a:t>三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靜修國小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0364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695" y="272716"/>
            <a:ext cx="4319336" cy="1456267"/>
          </a:xfrm>
        </p:spPr>
        <p:txBody>
          <a:bodyPr/>
          <a:lstStyle/>
          <a:p>
            <a:r>
              <a:rPr lang="zh-TW" altLang="en-US" dirty="0" smtClean="0"/>
              <a:t>階段</a:t>
            </a:r>
            <a:r>
              <a:rPr lang="en-US" altLang="zh-TW" dirty="0" smtClean="0"/>
              <a:t>1~~</a:t>
            </a:r>
            <a:br>
              <a:rPr lang="en-US" altLang="zh-TW" dirty="0" smtClean="0"/>
            </a:br>
            <a:r>
              <a:rPr lang="zh-TW" altLang="zh-TW" dirty="0" smtClean="0"/>
              <a:t>線</a:t>
            </a:r>
            <a:r>
              <a:rPr lang="zh-TW" altLang="zh-TW" dirty="0"/>
              <a:t>上研習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4695" y="2190193"/>
            <a:ext cx="4403557" cy="364913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800" dirty="0" smtClean="0"/>
              <a:t>網站 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教師</a:t>
            </a:r>
            <a:r>
              <a:rPr lang="en-US" altLang="zh-TW" sz="2800" dirty="0"/>
              <a:t>e</a:t>
            </a:r>
            <a:r>
              <a:rPr lang="zh-TW" altLang="zh-TW" sz="2800" dirty="0" smtClean="0"/>
              <a:t>學院</a:t>
            </a:r>
            <a:endParaRPr lang="en-US" altLang="zh-TW" sz="2800" dirty="0" smtClean="0"/>
          </a:p>
          <a:p>
            <a:pPr marL="0" lvl="0" indent="0">
              <a:buNone/>
            </a:pPr>
            <a:r>
              <a:rPr lang="zh-TW" altLang="en-US" sz="2800" dirty="0"/>
              <a:t>課程</a:t>
            </a:r>
            <a:r>
              <a:rPr lang="zh-TW" altLang="zh-TW" sz="2800" dirty="0" smtClean="0"/>
              <a:t>：</a:t>
            </a:r>
            <a:r>
              <a:rPr lang="zh-TW" altLang="zh-TW" sz="2800" dirty="0"/>
              <a:t>兒童兒全通過路口數位教材</a:t>
            </a:r>
            <a:r>
              <a:rPr lang="en-US" altLang="zh-TW" sz="2800" dirty="0"/>
              <a:t>(2</a:t>
            </a:r>
            <a:r>
              <a:rPr lang="zh-TW" altLang="zh-TW" sz="2800" dirty="0"/>
              <a:t>小時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pPr marL="0" indent="0">
              <a:buNone/>
            </a:pPr>
            <a:r>
              <a:rPr lang="en-US" altLang="zh-TW" sz="2800" dirty="0">
                <a:hlinkClick r:id="rId2"/>
              </a:rPr>
              <a:t>https://</a:t>
            </a:r>
            <a:r>
              <a:rPr lang="en-US" altLang="zh-TW" sz="2800" dirty="0" err="1" smtClean="0">
                <a:hlinkClick r:id="rId2"/>
              </a:rPr>
              <a:t>ups.moe.edu.tw</a:t>
            </a:r>
            <a:r>
              <a:rPr lang="en-US" altLang="zh-TW" sz="2800" dirty="0" smtClean="0">
                <a:hlinkClick r:id="rId2"/>
              </a:rPr>
              <a:t>/info/10001352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觀看結束後時數會自動登入研習系統喔</a:t>
            </a:r>
            <a:r>
              <a:rPr lang="en-US" altLang="zh-TW" sz="2800" dirty="0"/>
              <a:t>!!</a:t>
            </a:r>
            <a:endParaRPr lang="en-US" altLang="zh-TW" sz="2800" dirty="0" smtClean="0"/>
          </a:p>
          <a:p>
            <a:pPr marL="0" indent="0">
              <a:buNone/>
            </a:pP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13679" b="6059"/>
          <a:stretch/>
        </p:blipFill>
        <p:spPr>
          <a:xfrm>
            <a:off x="5338900" y="108284"/>
            <a:ext cx="6560332" cy="60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087" y="344905"/>
            <a:ext cx="5496265" cy="1456267"/>
          </a:xfrm>
        </p:spPr>
        <p:txBody>
          <a:bodyPr>
            <a:normAutofit/>
          </a:bodyPr>
          <a:lstStyle/>
          <a:p>
            <a:r>
              <a:rPr lang="zh-TW" altLang="en-US" dirty="0"/>
              <a:t>階段</a:t>
            </a:r>
            <a:r>
              <a:rPr lang="en-US" altLang="zh-TW" dirty="0"/>
              <a:t>2</a:t>
            </a:r>
            <a:r>
              <a:rPr lang="en-US" altLang="zh-TW" dirty="0" smtClean="0"/>
              <a:t>~~</a:t>
            </a:r>
            <a:br>
              <a:rPr lang="en-US" altLang="zh-TW" dirty="0" smtClean="0"/>
            </a:br>
            <a:r>
              <a:rPr lang="zh-TW" altLang="zh-TW" dirty="0" smtClean="0"/>
              <a:t>交通安全</a:t>
            </a:r>
            <a:r>
              <a:rPr lang="zh-TW" altLang="zh-TW" dirty="0"/>
              <a:t>入口</a:t>
            </a:r>
            <a:r>
              <a:rPr lang="zh-TW" altLang="zh-TW" dirty="0" smtClean="0"/>
              <a:t>網</a:t>
            </a:r>
            <a:r>
              <a:rPr lang="zh-TW" altLang="en-US" dirty="0" smtClean="0"/>
              <a:t>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728" y="1977634"/>
            <a:ext cx="5411624" cy="4195010"/>
          </a:xfrm>
        </p:spPr>
        <p:txBody>
          <a:bodyPr>
            <a:noAutofit/>
          </a:bodyPr>
          <a:lstStyle/>
          <a:p>
            <a:r>
              <a:rPr lang="zh-TW" altLang="zh-TW" sz="3200" dirty="0"/>
              <a:t>交通安全入口網</a:t>
            </a:r>
            <a:r>
              <a:rPr lang="en-US" altLang="zh-TW" sz="3200" dirty="0">
                <a:hlinkClick r:id="rId2"/>
              </a:rPr>
              <a:t>https://</a:t>
            </a:r>
            <a:r>
              <a:rPr lang="en-US" altLang="zh-TW" sz="3200" dirty="0" err="1" smtClean="0">
                <a:hlinkClick r:id="rId2"/>
              </a:rPr>
              <a:t>168.motc.gov.tw</a:t>
            </a:r>
            <a:r>
              <a:rPr lang="en-US" altLang="zh-TW" sz="3200" dirty="0" smtClean="0">
                <a:hlinkClick r:id="rId2"/>
              </a:rPr>
              <a:t>/theme/</a:t>
            </a:r>
            <a:r>
              <a:rPr lang="en-US" altLang="zh-TW" sz="3200" dirty="0" err="1" smtClean="0">
                <a:hlinkClick r:id="rId2"/>
              </a:rPr>
              <a:t>teach_sch_2</a:t>
            </a:r>
            <a:endParaRPr lang="en-US" altLang="zh-TW" sz="3200" dirty="0" smtClean="0"/>
          </a:p>
          <a:p>
            <a:r>
              <a:rPr lang="zh-TW" altLang="en-US" sz="3200" dirty="0" smtClean="0"/>
              <a:t>隨意瀏覽</a:t>
            </a:r>
            <a:r>
              <a:rPr lang="en-US" altLang="zh-TW" sz="3200" dirty="0" smtClean="0"/>
              <a:t>14</a:t>
            </a:r>
            <a:r>
              <a:rPr lang="zh-TW" altLang="en-US" sz="3200" dirty="0" smtClean="0"/>
              <a:t>個</a:t>
            </a:r>
            <a:r>
              <a:rPr lang="zh-TW" altLang="en-US" sz="3200" dirty="0" smtClean="0"/>
              <a:t>道安主題之影片</a:t>
            </a:r>
            <a:endParaRPr lang="en-US" altLang="zh-TW" sz="3200" dirty="0" smtClean="0"/>
          </a:p>
          <a:p>
            <a:r>
              <a:rPr lang="zh-TW" altLang="en-US" sz="3200" dirty="0" smtClean="0"/>
              <a:t>記得留下研習者瀏覽</a:t>
            </a:r>
            <a:r>
              <a:rPr lang="en-US" altLang="zh-TW" sz="3200" dirty="0" smtClean="0"/>
              <a:t>168</a:t>
            </a:r>
            <a:r>
              <a:rPr lang="zh-TW" altLang="en-US" sz="3200" dirty="0" smtClean="0"/>
              <a:t>網站的相片，並回傳相片喔</a:t>
            </a:r>
            <a:r>
              <a:rPr lang="en-US" altLang="zh-TW" sz="3200" dirty="0" smtClean="0"/>
              <a:t>!!</a:t>
            </a:r>
          </a:p>
          <a:p>
            <a:endParaRPr lang="zh-TW" altLang="en-US" sz="3200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3"/>
          <a:srcRect l="5380" t="18561" r="3918" b="6050"/>
          <a:stretch/>
        </p:blipFill>
        <p:spPr>
          <a:xfrm>
            <a:off x="5688352" y="168443"/>
            <a:ext cx="6503648" cy="60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6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5221704" cy="14562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階段</a:t>
            </a:r>
            <a:r>
              <a:rPr lang="en-US" altLang="zh-TW" dirty="0" smtClean="0"/>
              <a:t>3~~</a:t>
            </a:r>
            <a:br>
              <a:rPr lang="en-US" altLang="zh-TW" dirty="0" smtClean="0"/>
            </a:br>
            <a:r>
              <a:rPr lang="zh-TW" altLang="en-US" dirty="0" smtClean="0"/>
              <a:t>設計教案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77334" y="2160589"/>
            <a:ext cx="8358382" cy="38807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以一個學年為單位</a:t>
            </a:r>
            <a:endParaRPr lang="en-US" altLang="zh-TW" sz="2800" dirty="0" smtClean="0"/>
          </a:p>
          <a:p>
            <a:r>
              <a:rPr lang="zh-TW" altLang="en-US" sz="2800" dirty="0" smtClean="0"/>
              <a:t>每學年從</a:t>
            </a:r>
            <a:r>
              <a:rPr lang="en-US" altLang="zh-TW" sz="2800" dirty="0" smtClean="0"/>
              <a:t>14</a:t>
            </a:r>
            <a:r>
              <a:rPr lang="zh-TW" altLang="en-US" sz="2800" dirty="0" smtClean="0"/>
              <a:t>個</a:t>
            </a:r>
            <a:r>
              <a:rPr lang="zh-TW" altLang="en-US" sz="2800" dirty="0"/>
              <a:t>道安主題中挑一個</a:t>
            </a:r>
            <a:r>
              <a:rPr lang="zh-TW" altLang="en-US" sz="2800" dirty="0" smtClean="0"/>
              <a:t>主題</a:t>
            </a:r>
            <a:endParaRPr lang="en-US" altLang="zh-TW" sz="2800" dirty="0" smtClean="0"/>
          </a:p>
          <a:p>
            <a:r>
              <a:rPr lang="zh-TW" altLang="en-US" sz="2800" dirty="0"/>
              <a:t>設計</a:t>
            </a:r>
            <a:r>
              <a:rPr lang="en-US" altLang="zh-TW" sz="2800" dirty="0"/>
              <a:t>1-2</a:t>
            </a:r>
            <a:r>
              <a:rPr lang="zh-TW" altLang="en-US" sz="2800" dirty="0"/>
              <a:t>節</a:t>
            </a:r>
            <a:r>
              <a:rPr lang="zh-TW" altLang="en-US" sz="2800" dirty="0" smtClean="0"/>
              <a:t>課的教案</a:t>
            </a:r>
            <a:endParaRPr lang="en-US" altLang="zh-TW" sz="2800" dirty="0" smtClean="0"/>
          </a:p>
          <a:p>
            <a:r>
              <a:rPr lang="zh-TW" altLang="en-US" sz="2800" dirty="0">
                <a:hlinkClick r:id="rId2" action="ppaction://hlinkfile"/>
              </a:rPr>
              <a:t>教案</a:t>
            </a:r>
            <a:r>
              <a:rPr lang="zh-TW" altLang="en-US" sz="2800" dirty="0" smtClean="0">
                <a:hlinkClick r:id="rId2" action="ppaction://hlinkfile"/>
              </a:rPr>
              <a:t>格式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985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階段</a:t>
            </a:r>
            <a:r>
              <a:rPr lang="en-US" altLang="zh-TW" dirty="0" smtClean="0"/>
              <a:t>4~~</a:t>
            </a:r>
            <a:br>
              <a:rPr lang="en-US" altLang="zh-TW" dirty="0" smtClean="0"/>
            </a:br>
            <a:r>
              <a:rPr lang="zh-TW" altLang="en-US" dirty="0"/>
              <a:t>回</a:t>
            </a:r>
            <a:r>
              <a:rPr lang="zh-TW" altLang="en-US" dirty="0" smtClean="0"/>
              <a:t>傳相片及教案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請將</a:t>
            </a:r>
            <a:r>
              <a:rPr lang="en-US" altLang="zh-TW" sz="2800" dirty="0" smtClean="0"/>
              <a:t>word</a:t>
            </a:r>
            <a:r>
              <a:rPr lang="zh-TW" altLang="en-US" sz="2800" dirty="0" smtClean="0"/>
              <a:t>檔轉換成</a:t>
            </a:r>
            <a:r>
              <a:rPr lang="en-US" altLang="zh-TW" sz="2800" dirty="0" smtClean="0"/>
              <a:t>pdf</a:t>
            </a:r>
            <a:r>
              <a:rPr lang="zh-TW" altLang="en-US" sz="2800" dirty="0" smtClean="0"/>
              <a:t>檔</a:t>
            </a:r>
            <a:endParaRPr lang="en-US" altLang="zh-TW" sz="2800" dirty="0" smtClean="0"/>
          </a:p>
          <a:p>
            <a:r>
              <a:rPr lang="zh-TW" altLang="en-US" sz="2800" dirty="0" smtClean="0"/>
              <a:t>上傳網址</a:t>
            </a:r>
            <a:endParaRPr lang="en-US" altLang="zh-TW" sz="2800" dirty="0" smtClean="0"/>
          </a:p>
          <a:p>
            <a:r>
              <a:rPr lang="en-US" altLang="zh-TW" sz="2800" dirty="0" smtClean="0">
                <a:hlinkClick r:id="rId2"/>
              </a:rPr>
              <a:t>https</a:t>
            </a:r>
            <a:r>
              <a:rPr lang="en-US" altLang="zh-TW" sz="2800" dirty="0">
                <a:hlinkClick r:id="rId2"/>
              </a:rPr>
              <a:t>://</a:t>
            </a:r>
            <a:r>
              <a:rPr lang="en-US" altLang="zh-TW" sz="2800" dirty="0" err="1" smtClean="0">
                <a:hlinkClick r:id="rId2"/>
              </a:rPr>
              <a:t>forms.gle</a:t>
            </a:r>
            <a:r>
              <a:rPr lang="en-US" altLang="zh-TW" sz="2800" dirty="0" smtClean="0">
                <a:hlinkClick r:id="rId2"/>
              </a:rPr>
              <a:t>/</a:t>
            </a:r>
            <a:r>
              <a:rPr lang="en-US" altLang="zh-TW" sz="2800" dirty="0" err="1" smtClean="0">
                <a:hlinkClick r:id="rId2"/>
              </a:rPr>
              <a:t>hJU6ajmQpRBF8JSq6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5409929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127</Words>
  <Application>Microsoft Office PowerPoint</Application>
  <PresentationFormat>寬螢幕</PresentationFormat>
  <Paragraphs>21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Arial</vt:lpstr>
      <vt:lpstr>Trebuchet MS</vt:lpstr>
      <vt:lpstr>Wingdings 3</vt:lpstr>
      <vt:lpstr>多面向</vt:lpstr>
      <vt:lpstr>校本交通安全教案研習</vt:lpstr>
      <vt:lpstr>階段1~~ 線上研習</vt:lpstr>
      <vt:lpstr>階段2~~ 交通安全入口網學習</vt:lpstr>
      <vt:lpstr>階段3~~ 設計教案</vt:lpstr>
      <vt:lpstr>階段4~~ 回傳相片及教案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校本交通安全教案研習</dc:title>
  <dc:creator>user</dc:creator>
  <cp:lastModifiedBy>user</cp:lastModifiedBy>
  <cp:revision>11</cp:revision>
  <dcterms:created xsi:type="dcterms:W3CDTF">2021-03-17T02:59:29Z</dcterms:created>
  <dcterms:modified xsi:type="dcterms:W3CDTF">2021-03-19T07:45:57Z</dcterms:modified>
</cp:coreProperties>
</file>