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8"/>
  </p:notesMasterIdLst>
  <p:handoutMasterIdLst>
    <p:handoutMasterId r:id="rId29"/>
  </p:handoutMasterIdLst>
  <p:sldIdLst>
    <p:sldId id="546" r:id="rId2"/>
    <p:sldId id="521" r:id="rId3"/>
    <p:sldId id="532" r:id="rId4"/>
    <p:sldId id="550" r:id="rId5"/>
    <p:sldId id="329" r:id="rId6"/>
    <p:sldId id="467" r:id="rId7"/>
    <p:sldId id="468" r:id="rId8"/>
    <p:sldId id="525" r:id="rId9"/>
    <p:sldId id="466" r:id="rId10"/>
    <p:sldId id="555" r:id="rId11"/>
    <p:sldId id="552" r:id="rId12"/>
    <p:sldId id="549" r:id="rId13"/>
    <p:sldId id="537" r:id="rId14"/>
    <p:sldId id="526" r:id="rId15"/>
    <p:sldId id="540" r:id="rId16"/>
    <p:sldId id="547" r:id="rId17"/>
    <p:sldId id="553" r:id="rId18"/>
    <p:sldId id="531" r:id="rId19"/>
    <p:sldId id="542" r:id="rId20"/>
    <p:sldId id="556" r:id="rId21"/>
    <p:sldId id="544" r:id="rId22"/>
    <p:sldId id="337" r:id="rId23"/>
    <p:sldId id="539" r:id="rId24"/>
    <p:sldId id="529" r:id="rId25"/>
    <p:sldId id="545" r:id="rId26"/>
    <p:sldId id="548" r:id="rId2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6CC"/>
    <a:srgbClr val="D765DD"/>
    <a:srgbClr val="99FFCC"/>
    <a:srgbClr val="FDEC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416" y="108"/>
      </p:cViewPr>
      <p:guideLst>
        <p:guide orient="horz" pos="109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10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F38F36-02F2-4801-BA9C-620A1EF0089F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F627784-428B-4E67-A0BF-CA3467B51A2D}">
      <dgm:prSet phldrT="[文字]" custT="1"/>
      <dgm:spPr/>
      <dgm:t>
        <a:bodyPr/>
        <a:lstStyle/>
        <a:p>
          <a:r>
            <a:rPr lang="zh-TW" altLang="en-US" sz="3200" dirty="0" smtClean="0">
              <a:latin typeface="華康中黑體" panose="020B0509000000000000" pitchFamily="49" charset="-120"/>
              <a:ea typeface="華康中黑體" panose="020B0509000000000000" pitchFamily="49" charset="-120"/>
            </a:rPr>
            <a:t>測驗報告統計分析</a:t>
          </a:r>
          <a:endParaRPr lang="zh-TW" altLang="en-US" sz="3200" dirty="0">
            <a:latin typeface="華康中黑體" panose="020B0509000000000000" pitchFamily="49" charset="-120"/>
            <a:ea typeface="華康中黑體" panose="020B0509000000000000" pitchFamily="49" charset="-120"/>
          </a:endParaRPr>
        </a:p>
      </dgm:t>
    </dgm:pt>
    <dgm:pt modelId="{51B2D717-94B3-4D1B-B326-8C7463DF768A}" type="parTrans" cxnId="{6B34C906-D13D-4C1B-A758-B5B7D960213E}">
      <dgm:prSet/>
      <dgm:spPr/>
      <dgm:t>
        <a:bodyPr/>
        <a:lstStyle/>
        <a:p>
          <a:endParaRPr lang="zh-TW" altLang="en-US"/>
        </a:p>
      </dgm:t>
    </dgm:pt>
    <dgm:pt modelId="{3CF71CA2-BC61-4D05-8992-74847C7E944C}" type="sibTrans" cxnId="{6B34C906-D13D-4C1B-A758-B5B7D960213E}">
      <dgm:prSet/>
      <dgm:spPr/>
      <dgm:t>
        <a:bodyPr/>
        <a:lstStyle/>
        <a:p>
          <a:endParaRPr lang="zh-TW" altLang="en-US"/>
        </a:p>
      </dgm:t>
    </dgm:pt>
    <dgm:pt modelId="{D24D61F4-C672-4783-AFED-B608285BF4F0}">
      <dgm:prSet phldrT="[文字]" custT="1"/>
      <dgm:spPr/>
      <dgm:t>
        <a:bodyPr/>
        <a:lstStyle/>
        <a:p>
          <a:r>
            <a:rPr lang="zh-TW" altLang="en-US" sz="3200" dirty="0" smtClean="0">
              <a:latin typeface="華康中黑體" panose="020B0509000000000000" pitchFamily="49" charset="-120"/>
              <a:ea typeface="華康中黑體" panose="020B0509000000000000" pitchFamily="49" charset="-120"/>
            </a:rPr>
            <a:t>課程規劃      </a:t>
          </a:r>
          <a:endParaRPr lang="zh-TW" altLang="en-US" sz="3200" dirty="0">
            <a:latin typeface="華康中黑體" panose="020B0509000000000000" pitchFamily="49" charset="-120"/>
            <a:ea typeface="華康中黑體" panose="020B0509000000000000" pitchFamily="49" charset="-120"/>
          </a:endParaRPr>
        </a:p>
      </dgm:t>
    </dgm:pt>
    <dgm:pt modelId="{E1B4B365-9A14-4284-89E2-F7ADE788F256}" type="parTrans" cxnId="{F5691941-DDA6-49CC-AC0C-8D3A872F464A}">
      <dgm:prSet/>
      <dgm:spPr/>
      <dgm:t>
        <a:bodyPr/>
        <a:lstStyle/>
        <a:p>
          <a:endParaRPr lang="zh-TW" altLang="en-US"/>
        </a:p>
      </dgm:t>
    </dgm:pt>
    <dgm:pt modelId="{6CB45D9C-C9D1-4F82-BDCC-E5850BD5B121}" type="sibTrans" cxnId="{F5691941-DDA6-49CC-AC0C-8D3A872F464A}">
      <dgm:prSet/>
      <dgm:spPr/>
      <dgm:t>
        <a:bodyPr/>
        <a:lstStyle/>
        <a:p>
          <a:endParaRPr lang="zh-TW" altLang="en-US"/>
        </a:p>
      </dgm:t>
    </dgm:pt>
    <dgm:pt modelId="{0C17B9D4-0C02-482E-B7C6-F073CA359E50}">
      <dgm:prSet phldrT="[文字]" custT="1"/>
      <dgm:spPr/>
      <dgm:t>
        <a:bodyPr/>
        <a:lstStyle/>
        <a:p>
          <a:r>
            <a:rPr lang="zh-TW" altLang="en-US" sz="3200" dirty="0" smtClean="0">
              <a:latin typeface="華康中黑體" panose="020B0509000000000000" pitchFamily="49" charset="-120"/>
              <a:ea typeface="華康中黑體" panose="020B0509000000000000" pitchFamily="49" charset="-120"/>
            </a:rPr>
            <a:t>對應教材</a:t>
          </a:r>
          <a:endParaRPr lang="zh-TW" altLang="en-US" sz="3200" dirty="0">
            <a:latin typeface="華康中黑體" panose="020B0509000000000000" pitchFamily="49" charset="-120"/>
            <a:ea typeface="華康中黑體" panose="020B0509000000000000" pitchFamily="49" charset="-120"/>
          </a:endParaRPr>
        </a:p>
      </dgm:t>
    </dgm:pt>
    <dgm:pt modelId="{E4306F70-5705-460A-ADEE-C1DB4ACD2CA7}" type="parTrans" cxnId="{CAA2D3A9-9757-4055-BED0-CB0D5CF2AA8F}">
      <dgm:prSet/>
      <dgm:spPr/>
      <dgm:t>
        <a:bodyPr/>
        <a:lstStyle/>
        <a:p>
          <a:endParaRPr lang="zh-TW" altLang="en-US"/>
        </a:p>
      </dgm:t>
    </dgm:pt>
    <dgm:pt modelId="{CAD6FDEB-AFB1-41A3-950B-C154E713D99F}" type="sibTrans" cxnId="{CAA2D3A9-9757-4055-BED0-CB0D5CF2AA8F}">
      <dgm:prSet/>
      <dgm:spPr/>
      <dgm:t>
        <a:bodyPr/>
        <a:lstStyle/>
        <a:p>
          <a:endParaRPr lang="zh-TW" altLang="en-US"/>
        </a:p>
      </dgm:t>
    </dgm:pt>
    <dgm:pt modelId="{52D33767-7047-4ABC-A889-D303155F948F}">
      <dgm:prSet phldrT="[文字]" custT="1"/>
      <dgm:spPr/>
      <dgm:t>
        <a:bodyPr/>
        <a:lstStyle/>
        <a:p>
          <a:r>
            <a:rPr lang="zh-TW" altLang="en-US" sz="3200" smtClean="0">
              <a:latin typeface="華康中黑體" panose="020B0509000000000000" pitchFamily="49" charset="-120"/>
              <a:ea typeface="華康中黑體" panose="020B0509000000000000" pitchFamily="49" charset="-120"/>
            </a:rPr>
            <a:t>評量學習成效</a:t>
          </a:r>
          <a:endParaRPr lang="zh-TW" altLang="en-US" sz="3200" dirty="0">
            <a:latin typeface="華康中黑體" panose="020B0509000000000000" pitchFamily="49" charset="-120"/>
            <a:ea typeface="華康中黑體" panose="020B0509000000000000" pitchFamily="49" charset="-120"/>
          </a:endParaRPr>
        </a:p>
      </dgm:t>
    </dgm:pt>
    <dgm:pt modelId="{1FDB8FDA-7407-4C8E-877C-1B3DA2EB94FF}" type="parTrans" cxnId="{7229C567-B35C-4CEA-A6A8-9715B3A763B2}">
      <dgm:prSet/>
      <dgm:spPr/>
      <dgm:t>
        <a:bodyPr/>
        <a:lstStyle/>
        <a:p>
          <a:endParaRPr lang="zh-TW" altLang="en-US"/>
        </a:p>
      </dgm:t>
    </dgm:pt>
    <dgm:pt modelId="{4791E8B1-BF04-4C57-8C56-765CA9116B14}" type="sibTrans" cxnId="{7229C567-B35C-4CEA-A6A8-9715B3A763B2}">
      <dgm:prSet/>
      <dgm:spPr/>
      <dgm:t>
        <a:bodyPr/>
        <a:lstStyle/>
        <a:p>
          <a:endParaRPr lang="zh-TW" altLang="en-US"/>
        </a:p>
      </dgm:t>
    </dgm:pt>
    <dgm:pt modelId="{671A9267-648C-4D99-8086-8ED8B3313E51}">
      <dgm:prSet phldrT="[文字]" custT="1"/>
      <dgm:spPr/>
      <dgm:t>
        <a:bodyPr/>
        <a:lstStyle/>
        <a:p>
          <a:r>
            <a:rPr lang="zh-TW" altLang="en-US" sz="3200" dirty="0" smtClean="0">
              <a:latin typeface="華康中黑體" panose="020B0509000000000000" pitchFamily="49" charset="-120"/>
              <a:ea typeface="華康中黑體" panose="020B0509000000000000" pitchFamily="49" charset="-120"/>
            </a:rPr>
            <a:t>教學實施</a:t>
          </a:r>
          <a:endParaRPr lang="zh-TW" altLang="en-US" sz="3200" dirty="0">
            <a:latin typeface="華康中黑體" panose="020B0509000000000000" pitchFamily="49" charset="-120"/>
            <a:ea typeface="華康中黑體" panose="020B0509000000000000" pitchFamily="49" charset="-120"/>
          </a:endParaRPr>
        </a:p>
      </dgm:t>
    </dgm:pt>
    <dgm:pt modelId="{23FFA9AC-6612-4ED6-8EEA-9E4DBAA498F5}" type="parTrans" cxnId="{2BF4F1B0-D165-48C5-8798-07E778B8EEE9}">
      <dgm:prSet/>
      <dgm:spPr/>
      <dgm:t>
        <a:bodyPr/>
        <a:lstStyle/>
        <a:p>
          <a:endParaRPr lang="zh-TW" altLang="en-US"/>
        </a:p>
      </dgm:t>
    </dgm:pt>
    <dgm:pt modelId="{A9CA8523-9DAE-4767-80DE-24502B08225A}" type="sibTrans" cxnId="{2BF4F1B0-D165-48C5-8798-07E778B8EEE9}">
      <dgm:prSet/>
      <dgm:spPr/>
      <dgm:t>
        <a:bodyPr/>
        <a:lstStyle/>
        <a:p>
          <a:endParaRPr lang="zh-TW" altLang="en-US"/>
        </a:p>
      </dgm:t>
    </dgm:pt>
    <dgm:pt modelId="{1CB107B6-45DA-49D0-A520-5E48688BA45C}" type="pres">
      <dgm:prSet presAssocID="{78F38F36-02F2-4801-BA9C-620A1EF008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D8AF7DC-750F-4B47-ADE4-6459E3AF8C4B}" type="pres">
      <dgm:prSet presAssocID="{3F627784-428B-4E67-A0BF-CA3467B51A2D}" presName="node" presStyleLbl="node1" presStyleIdx="0" presStyleCnt="5" custScaleX="12824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263546D-F6EF-4218-AA9F-1C6479F5174B}" type="pres">
      <dgm:prSet presAssocID="{3CF71CA2-BC61-4D05-8992-74847C7E944C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2EE786F0-3C22-441C-A175-A58CFF25133E}" type="pres">
      <dgm:prSet presAssocID="{3CF71CA2-BC61-4D05-8992-74847C7E944C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C45A2CFD-997A-400B-9C57-1E54C6B60C01}" type="pres">
      <dgm:prSet presAssocID="{D24D61F4-C672-4783-AFED-B608285BF4F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DB3CB1-2A14-4DA4-984D-F49550CDE507}" type="pres">
      <dgm:prSet presAssocID="{6CB45D9C-C9D1-4F82-BDCC-E5850BD5B121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DFDDFC83-E1AA-462E-B49C-843A63302627}" type="pres">
      <dgm:prSet presAssocID="{6CB45D9C-C9D1-4F82-BDCC-E5850BD5B121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D6933BEB-9C36-4033-8D10-5CB1CB864118}" type="pres">
      <dgm:prSet presAssocID="{0C17B9D4-0C02-482E-B7C6-F073CA359E5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E2FD40-08B5-4EC3-8C20-6B1A08FE4D02}" type="pres">
      <dgm:prSet presAssocID="{CAD6FDEB-AFB1-41A3-950B-C154E713D99F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D6AD5B0A-8E0C-4E2B-B9F4-F95D27C9D8C3}" type="pres">
      <dgm:prSet presAssocID="{CAD6FDEB-AFB1-41A3-950B-C154E713D99F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BF5A77C5-A2C2-4E35-BBDE-7D693230C0A1}" type="pres">
      <dgm:prSet presAssocID="{671A9267-648C-4D99-8086-8ED8B3313E5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F6A56F-457B-4228-83FB-6D57030D56F1}" type="pres">
      <dgm:prSet presAssocID="{A9CA8523-9DAE-4767-80DE-24502B08225A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209B4B21-5DD5-421C-9D54-19925C731DBD}" type="pres">
      <dgm:prSet presAssocID="{A9CA8523-9DAE-4767-80DE-24502B08225A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8E5D2BCC-E649-42C6-B918-D8023215A3A4}" type="pres">
      <dgm:prSet presAssocID="{52D33767-7047-4ABC-A889-D303155F948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4A3CDFC-9B3C-4838-BFFD-7E49E74AD3C0}" type="presOf" srcId="{D24D61F4-C672-4783-AFED-B608285BF4F0}" destId="{C45A2CFD-997A-400B-9C57-1E54C6B60C01}" srcOrd="0" destOrd="0" presId="urn:microsoft.com/office/officeart/2005/8/layout/process1"/>
    <dgm:cxn modelId="{7C479DFB-9584-40DC-A0E5-24D1BA8A4DFB}" type="presOf" srcId="{3CF71CA2-BC61-4D05-8992-74847C7E944C}" destId="{9263546D-F6EF-4218-AA9F-1C6479F5174B}" srcOrd="0" destOrd="0" presId="urn:microsoft.com/office/officeart/2005/8/layout/process1"/>
    <dgm:cxn modelId="{AF8820C6-A465-450D-8847-9880160B6977}" type="presOf" srcId="{3F627784-428B-4E67-A0BF-CA3467B51A2D}" destId="{DD8AF7DC-750F-4B47-ADE4-6459E3AF8C4B}" srcOrd="0" destOrd="0" presId="urn:microsoft.com/office/officeart/2005/8/layout/process1"/>
    <dgm:cxn modelId="{C4763C15-5312-475F-A82B-8F5AD0C9A7BC}" type="presOf" srcId="{671A9267-648C-4D99-8086-8ED8B3313E51}" destId="{BF5A77C5-A2C2-4E35-BBDE-7D693230C0A1}" srcOrd="0" destOrd="0" presId="urn:microsoft.com/office/officeart/2005/8/layout/process1"/>
    <dgm:cxn modelId="{E43D84DD-BCC1-4AEF-835A-378E0DF3729D}" type="presOf" srcId="{6CB45D9C-C9D1-4F82-BDCC-E5850BD5B121}" destId="{A0DB3CB1-2A14-4DA4-984D-F49550CDE507}" srcOrd="0" destOrd="0" presId="urn:microsoft.com/office/officeart/2005/8/layout/process1"/>
    <dgm:cxn modelId="{81961FCD-EC8A-40E1-82CA-BF96ED0ECF80}" type="presOf" srcId="{3CF71CA2-BC61-4D05-8992-74847C7E944C}" destId="{2EE786F0-3C22-441C-A175-A58CFF25133E}" srcOrd="1" destOrd="0" presId="urn:microsoft.com/office/officeart/2005/8/layout/process1"/>
    <dgm:cxn modelId="{FC3031D8-DFA9-44A3-A0AA-86AE6EF6B334}" type="presOf" srcId="{CAD6FDEB-AFB1-41A3-950B-C154E713D99F}" destId="{81E2FD40-08B5-4EC3-8C20-6B1A08FE4D02}" srcOrd="0" destOrd="0" presId="urn:microsoft.com/office/officeart/2005/8/layout/process1"/>
    <dgm:cxn modelId="{9F26AC3C-5E17-4090-B667-EE9EC1765A1A}" type="presOf" srcId="{A9CA8523-9DAE-4767-80DE-24502B08225A}" destId="{209B4B21-5DD5-421C-9D54-19925C731DBD}" srcOrd="1" destOrd="0" presId="urn:microsoft.com/office/officeart/2005/8/layout/process1"/>
    <dgm:cxn modelId="{A5CBB97C-3435-40DC-BE3C-4AAC6C9EA477}" type="presOf" srcId="{CAD6FDEB-AFB1-41A3-950B-C154E713D99F}" destId="{D6AD5B0A-8E0C-4E2B-B9F4-F95D27C9D8C3}" srcOrd="1" destOrd="0" presId="urn:microsoft.com/office/officeart/2005/8/layout/process1"/>
    <dgm:cxn modelId="{2F6EA7FA-C52E-4DE5-9069-CC4670BE64D9}" type="presOf" srcId="{0C17B9D4-0C02-482E-B7C6-F073CA359E50}" destId="{D6933BEB-9C36-4033-8D10-5CB1CB864118}" srcOrd="0" destOrd="0" presId="urn:microsoft.com/office/officeart/2005/8/layout/process1"/>
    <dgm:cxn modelId="{F5691941-DDA6-49CC-AC0C-8D3A872F464A}" srcId="{78F38F36-02F2-4801-BA9C-620A1EF0089F}" destId="{D24D61F4-C672-4783-AFED-B608285BF4F0}" srcOrd="1" destOrd="0" parTransId="{E1B4B365-9A14-4284-89E2-F7ADE788F256}" sibTransId="{6CB45D9C-C9D1-4F82-BDCC-E5850BD5B121}"/>
    <dgm:cxn modelId="{2BF4F1B0-D165-48C5-8798-07E778B8EEE9}" srcId="{78F38F36-02F2-4801-BA9C-620A1EF0089F}" destId="{671A9267-648C-4D99-8086-8ED8B3313E51}" srcOrd="3" destOrd="0" parTransId="{23FFA9AC-6612-4ED6-8EEA-9E4DBAA498F5}" sibTransId="{A9CA8523-9DAE-4767-80DE-24502B08225A}"/>
    <dgm:cxn modelId="{CAA2D3A9-9757-4055-BED0-CB0D5CF2AA8F}" srcId="{78F38F36-02F2-4801-BA9C-620A1EF0089F}" destId="{0C17B9D4-0C02-482E-B7C6-F073CA359E50}" srcOrd="2" destOrd="0" parTransId="{E4306F70-5705-460A-ADEE-C1DB4ACD2CA7}" sibTransId="{CAD6FDEB-AFB1-41A3-950B-C154E713D99F}"/>
    <dgm:cxn modelId="{6037242E-FA29-4D4E-94A7-6F3F4EC14AFE}" type="presOf" srcId="{6CB45D9C-C9D1-4F82-BDCC-E5850BD5B121}" destId="{DFDDFC83-E1AA-462E-B49C-843A63302627}" srcOrd="1" destOrd="0" presId="urn:microsoft.com/office/officeart/2005/8/layout/process1"/>
    <dgm:cxn modelId="{9D5CE0F6-F0B5-45D6-9623-D6A91E15A6A7}" type="presOf" srcId="{A9CA8523-9DAE-4767-80DE-24502B08225A}" destId="{C6F6A56F-457B-4228-83FB-6D57030D56F1}" srcOrd="0" destOrd="0" presId="urn:microsoft.com/office/officeart/2005/8/layout/process1"/>
    <dgm:cxn modelId="{A29A67E2-1E5E-44D1-B208-5A0B2599A54E}" type="presOf" srcId="{52D33767-7047-4ABC-A889-D303155F948F}" destId="{8E5D2BCC-E649-42C6-B918-D8023215A3A4}" srcOrd="0" destOrd="0" presId="urn:microsoft.com/office/officeart/2005/8/layout/process1"/>
    <dgm:cxn modelId="{6B34C906-D13D-4C1B-A758-B5B7D960213E}" srcId="{78F38F36-02F2-4801-BA9C-620A1EF0089F}" destId="{3F627784-428B-4E67-A0BF-CA3467B51A2D}" srcOrd="0" destOrd="0" parTransId="{51B2D717-94B3-4D1B-B326-8C7463DF768A}" sibTransId="{3CF71CA2-BC61-4D05-8992-74847C7E944C}"/>
    <dgm:cxn modelId="{7229C567-B35C-4CEA-A6A8-9715B3A763B2}" srcId="{78F38F36-02F2-4801-BA9C-620A1EF0089F}" destId="{52D33767-7047-4ABC-A889-D303155F948F}" srcOrd="4" destOrd="0" parTransId="{1FDB8FDA-7407-4C8E-877C-1B3DA2EB94FF}" sibTransId="{4791E8B1-BF04-4C57-8C56-765CA9116B14}"/>
    <dgm:cxn modelId="{8D1EFAA8-8D7E-40C2-A6A1-0686AED60472}" type="presOf" srcId="{78F38F36-02F2-4801-BA9C-620A1EF0089F}" destId="{1CB107B6-45DA-49D0-A520-5E48688BA45C}" srcOrd="0" destOrd="0" presId="urn:microsoft.com/office/officeart/2005/8/layout/process1"/>
    <dgm:cxn modelId="{9F889A95-46FE-485D-AE1A-4FDA9F04E58B}" type="presParOf" srcId="{1CB107B6-45DA-49D0-A520-5E48688BA45C}" destId="{DD8AF7DC-750F-4B47-ADE4-6459E3AF8C4B}" srcOrd="0" destOrd="0" presId="urn:microsoft.com/office/officeart/2005/8/layout/process1"/>
    <dgm:cxn modelId="{A4C48408-DD8B-4105-9B47-6C69999D0001}" type="presParOf" srcId="{1CB107B6-45DA-49D0-A520-5E48688BA45C}" destId="{9263546D-F6EF-4218-AA9F-1C6479F5174B}" srcOrd="1" destOrd="0" presId="urn:microsoft.com/office/officeart/2005/8/layout/process1"/>
    <dgm:cxn modelId="{318ECCEC-4DAB-4435-B369-4BBD4EB69278}" type="presParOf" srcId="{9263546D-F6EF-4218-AA9F-1C6479F5174B}" destId="{2EE786F0-3C22-441C-A175-A58CFF25133E}" srcOrd="0" destOrd="0" presId="urn:microsoft.com/office/officeart/2005/8/layout/process1"/>
    <dgm:cxn modelId="{9C3F4F97-95FE-42F9-BA77-B26535F6741E}" type="presParOf" srcId="{1CB107B6-45DA-49D0-A520-5E48688BA45C}" destId="{C45A2CFD-997A-400B-9C57-1E54C6B60C01}" srcOrd="2" destOrd="0" presId="urn:microsoft.com/office/officeart/2005/8/layout/process1"/>
    <dgm:cxn modelId="{6E514F13-042B-497D-937C-FE6586749979}" type="presParOf" srcId="{1CB107B6-45DA-49D0-A520-5E48688BA45C}" destId="{A0DB3CB1-2A14-4DA4-984D-F49550CDE507}" srcOrd="3" destOrd="0" presId="urn:microsoft.com/office/officeart/2005/8/layout/process1"/>
    <dgm:cxn modelId="{99F30D25-CCAB-4D0A-836E-097AFD2A4838}" type="presParOf" srcId="{A0DB3CB1-2A14-4DA4-984D-F49550CDE507}" destId="{DFDDFC83-E1AA-462E-B49C-843A63302627}" srcOrd="0" destOrd="0" presId="urn:microsoft.com/office/officeart/2005/8/layout/process1"/>
    <dgm:cxn modelId="{EE95BC13-63B9-441A-8C40-428A80480156}" type="presParOf" srcId="{1CB107B6-45DA-49D0-A520-5E48688BA45C}" destId="{D6933BEB-9C36-4033-8D10-5CB1CB864118}" srcOrd="4" destOrd="0" presId="urn:microsoft.com/office/officeart/2005/8/layout/process1"/>
    <dgm:cxn modelId="{96FDABFB-5F1E-48BF-9740-D58DC77FD9A1}" type="presParOf" srcId="{1CB107B6-45DA-49D0-A520-5E48688BA45C}" destId="{81E2FD40-08B5-4EC3-8C20-6B1A08FE4D02}" srcOrd="5" destOrd="0" presId="urn:microsoft.com/office/officeart/2005/8/layout/process1"/>
    <dgm:cxn modelId="{BE239505-6F2D-406A-9E16-45E9DD5C3D10}" type="presParOf" srcId="{81E2FD40-08B5-4EC3-8C20-6B1A08FE4D02}" destId="{D6AD5B0A-8E0C-4E2B-B9F4-F95D27C9D8C3}" srcOrd="0" destOrd="0" presId="urn:microsoft.com/office/officeart/2005/8/layout/process1"/>
    <dgm:cxn modelId="{D2D98AF4-0D70-4345-A392-029127FB46BF}" type="presParOf" srcId="{1CB107B6-45DA-49D0-A520-5E48688BA45C}" destId="{BF5A77C5-A2C2-4E35-BBDE-7D693230C0A1}" srcOrd="6" destOrd="0" presId="urn:microsoft.com/office/officeart/2005/8/layout/process1"/>
    <dgm:cxn modelId="{B9482CAB-6849-4BF2-82FE-B8DBB4D81584}" type="presParOf" srcId="{1CB107B6-45DA-49D0-A520-5E48688BA45C}" destId="{C6F6A56F-457B-4228-83FB-6D57030D56F1}" srcOrd="7" destOrd="0" presId="urn:microsoft.com/office/officeart/2005/8/layout/process1"/>
    <dgm:cxn modelId="{723D8150-DE09-46B1-B4DE-413AF5CBC543}" type="presParOf" srcId="{C6F6A56F-457B-4228-83FB-6D57030D56F1}" destId="{209B4B21-5DD5-421C-9D54-19925C731DBD}" srcOrd="0" destOrd="0" presId="urn:microsoft.com/office/officeart/2005/8/layout/process1"/>
    <dgm:cxn modelId="{72A8E821-3E17-4F0E-B6E2-E856A4F01284}" type="presParOf" srcId="{1CB107B6-45DA-49D0-A520-5E48688BA45C}" destId="{8E5D2BCC-E649-42C6-B918-D8023215A3A4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E8865-CCFA-4E18-8A0F-417CF4F797AD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E56E0915-96D3-42D1-816D-613ABA8420C7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學習扶助班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10D7F8A-79E5-4B6C-A6AC-79EE589DCDBD}" type="parTrans" cxnId="{B528C7DB-B4CB-44F8-BA70-2DBE3EED7A1D}">
      <dgm:prSet/>
      <dgm:spPr/>
      <dgm:t>
        <a:bodyPr/>
        <a:lstStyle/>
        <a:p>
          <a:endParaRPr lang="zh-TW" altLang="en-US"/>
        </a:p>
      </dgm:t>
    </dgm:pt>
    <dgm:pt modelId="{7F26DE44-93EE-43DD-BD82-0AB6D543F671}" type="sibTrans" cxnId="{B528C7DB-B4CB-44F8-BA70-2DBE3EED7A1D}">
      <dgm:prSet/>
      <dgm:spPr/>
      <dgm:t>
        <a:bodyPr/>
        <a:lstStyle/>
        <a:p>
          <a:endParaRPr lang="zh-TW" altLang="en-US"/>
        </a:p>
      </dgm:t>
    </dgm:pt>
    <dgm:pt modelId="{A7ACAAF5-63EE-426C-B53D-E34C9CEB6875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全班學生測驗報告統計表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3CF8375-5C16-4BC5-9413-5685F6AF37BB}" type="parTrans" cxnId="{8E97A93A-C941-4C4B-9CC9-D66379EEBD4A}">
      <dgm:prSet/>
      <dgm:spPr/>
      <dgm:t>
        <a:bodyPr/>
        <a:lstStyle/>
        <a:p>
          <a:endParaRPr lang="zh-TW" altLang="en-US"/>
        </a:p>
      </dgm:t>
    </dgm:pt>
    <dgm:pt modelId="{768199BC-ABFF-431D-99B9-7DE99482C142}" type="sibTrans" cxnId="{8E97A93A-C941-4C4B-9CC9-D66379EEBD4A}">
      <dgm:prSet/>
      <dgm:spPr/>
      <dgm:t>
        <a:bodyPr/>
        <a:lstStyle/>
        <a:p>
          <a:endParaRPr lang="zh-TW" altLang="en-US"/>
        </a:p>
      </dgm:t>
    </dgm:pt>
    <dgm:pt modelId="{DEB79E20-0032-417B-9599-E1EAAC52FA44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課程規劃與日誌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8028AB-DDF2-44FB-9702-3CF0749B1DBC}" type="parTrans" cxnId="{7C03836A-8611-4B83-86AB-1C30FCC2502D}">
      <dgm:prSet/>
      <dgm:spPr/>
      <dgm:t>
        <a:bodyPr/>
        <a:lstStyle/>
        <a:p>
          <a:endParaRPr lang="zh-TW" altLang="en-US"/>
        </a:p>
      </dgm:t>
    </dgm:pt>
    <dgm:pt modelId="{578BB22C-11A2-4F90-A17B-28B229ABA125}" type="sibTrans" cxnId="{7C03836A-8611-4B83-86AB-1C30FCC2502D}">
      <dgm:prSet/>
      <dgm:spPr/>
      <dgm:t>
        <a:bodyPr/>
        <a:lstStyle/>
        <a:p>
          <a:endParaRPr lang="zh-TW" altLang="en-US"/>
        </a:p>
      </dgm:t>
    </dgm:pt>
    <dgm:pt modelId="{D8891AE1-2A6D-40E1-A985-54DC498CE314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原授課班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6CB20A9-AF2B-4FEF-8A17-42B548E3CBBF}" type="parTrans" cxnId="{CF926286-7DC4-46F7-9245-F18355A63A9E}">
      <dgm:prSet/>
      <dgm:spPr/>
      <dgm:t>
        <a:bodyPr/>
        <a:lstStyle/>
        <a:p>
          <a:endParaRPr lang="zh-TW" altLang="en-US"/>
        </a:p>
      </dgm:t>
    </dgm:pt>
    <dgm:pt modelId="{198F0E89-346D-4FAB-AFC5-CAC620A28619}" type="sibTrans" cxnId="{CF926286-7DC4-46F7-9245-F18355A63A9E}">
      <dgm:prSet/>
      <dgm:spPr/>
      <dgm:t>
        <a:bodyPr/>
        <a:lstStyle/>
        <a:p>
          <a:endParaRPr lang="zh-TW" altLang="en-US"/>
        </a:p>
      </dgm:t>
    </dgm:pt>
    <dgm:pt modelId="{C5045197-8976-4CE2-82F9-8BC06A69061C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未通過學生追蹤輔導一覽表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8E669E-5B97-44EA-88D3-BE2AF88EA30E}" type="parTrans" cxnId="{7CB7FA4F-F172-4FC1-B85D-E859DCDEF7F8}">
      <dgm:prSet/>
      <dgm:spPr/>
      <dgm:t>
        <a:bodyPr/>
        <a:lstStyle/>
        <a:p>
          <a:endParaRPr lang="zh-TW" altLang="en-US"/>
        </a:p>
      </dgm:t>
    </dgm:pt>
    <dgm:pt modelId="{C2D98454-AEF3-469D-93B9-64E340DF2C1B}" type="sibTrans" cxnId="{7CB7FA4F-F172-4FC1-B85D-E859DCDEF7F8}">
      <dgm:prSet/>
      <dgm:spPr/>
      <dgm:t>
        <a:bodyPr/>
        <a:lstStyle/>
        <a:p>
          <a:endParaRPr lang="zh-TW" altLang="en-US"/>
        </a:p>
      </dgm:t>
    </dgm:pt>
    <dgm:pt modelId="{63A0A429-5B2A-454A-A4C4-3D0AF9307A18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對應教材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0497C6B-E869-46F7-A149-361979DBEF10}" type="parTrans" cxnId="{E7923EF7-8826-4FDD-BEEB-F38D67CEE547}">
      <dgm:prSet/>
      <dgm:spPr/>
      <dgm:t>
        <a:bodyPr/>
        <a:lstStyle/>
        <a:p>
          <a:endParaRPr lang="zh-TW" altLang="en-US"/>
        </a:p>
      </dgm:t>
    </dgm:pt>
    <dgm:pt modelId="{4FE22AF0-997E-4D2C-85E8-1A4D0795A92D}" type="sibTrans" cxnId="{E7923EF7-8826-4FDD-BEEB-F38D67CEE547}">
      <dgm:prSet/>
      <dgm:spPr/>
      <dgm:t>
        <a:bodyPr/>
        <a:lstStyle/>
        <a:p>
          <a:endParaRPr lang="zh-TW" altLang="en-US"/>
        </a:p>
      </dgm:t>
    </dgm:pt>
    <dgm:pt modelId="{FFF82DF1-7DA3-41A1-8A40-407044C02ADB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對應教材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C0E275-9C07-4C7E-BFAA-0BF90980013B}" type="parTrans" cxnId="{BEF33E73-C64E-4A8A-8A5F-E850D9598278}">
      <dgm:prSet/>
      <dgm:spPr/>
      <dgm:t>
        <a:bodyPr/>
        <a:lstStyle/>
        <a:p>
          <a:endParaRPr lang="zh-TW" altLang="en-US"/>
        </a:p>
      </dgm:t>
    </dgm:pt>
    <dgm:pt modelId="{E32737D9-FAB8-468D-8541-016D88F1183B}" type="sibTrans" cxnId="{BEF33E73-C64E-4A8A-8A5F-E850D9598278}">
      <dgm:prSet/>
      <dgm:spPr/>
      <dgm:t>
        <a:bodyPr/>
        <a:lstStyle/>
        <a:p>
          <a:endParaRPr lang="zh-TW" altLang="en-US"/>
        </a:p>
      </dgm:t>
    </dgm:pt>
    <dgm:pt modelId="{A51745DB-AC11-4F4E-87F9-8498BEA964FD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受輔學生測驗報告統計表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2CE73F9-70F8-46A9-8EF9-3667F855409F}" type="parTrans" cxnId="{6FFB288D-855B-41B7-96A8-2EFF346FCACA}">
      <dgm:prSet/>
      <dgm:spPr/>
      <dgm:t>
        <a:bodyPr/>
        <a:lstStyle/>
        <a:p>
          <a:endParaRPr lang="zh-TW" altLang="en-US"/>
        </a:p>
      </dgm:t>
    </dgm:pt>
    <dgm:pt modelId="{B148E7F2-1CDD-4453-A491-45B601E93A91}" type="sibTrans" cxnId="{6FFB288D-855B-41B7-96A8-2EFF346FCACA}">
      <dgm:prSet/>
      <dgm:spPr/>
      <dgm:t>
        <a:bodyPr/>
        <a:lstStyle/>
        <a:p>
          <a:endParaRPr lang="zh-TW" altLang="en-US"/>
        </a:p>
      </dgm:t>
    </dgm:pt>
    <dgm:pt modelId="{33E0251F-E04E-47B4-9CAF-D0D0BCCEC678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數學簡要課程規劃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A93ABE4-DEE1-4E73-AE16-D5660F645148}" type="parTrans" cxnId="{55130D3C-A57C-4DAE-A9AB-F33467EAE377}">
      <dgm:prSet/>
      <dgm:spPr/>
      <dgm:t>
        <a:bodyPr/>
        <a:lstStyle/>
        <a:p>
          <a:endParaRPr lang="zh-TW" altLang="en-US"/>
        </a:p>
      </dgm:t>
    </dgm:pt>
    <dgm:pt modelId="{A0408A3C-B610-482D-9E0A-8FC44A1C9EF5}" type="sibTrans" cxnId="{55130D3C-A57C-4DAE-A9AB-F33467EAE377}">
      <dgm:prSet/>
      <dgm:spPr/>
      <dgm:t>
        <a:bodyPr/>
        <a:lstStyle/>
        <a:p>
          <a:endParaRPr lang="zh-TW" altLang="en-US"/>
        </a:p>
      </dgm:t>
    </dgm:pt>
    <dgm:pt modelId="{A3ABD6BF-0680-4F62-BC65-EE626B888842}" type="pres">
      <dgm:prSet presAssocID="{620E8865-CCFA-4E18-8A0F-417CF4F797A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98F20ED7-29A3-40A4-811B-148B81A1F2EF}" type="pres">
      <dgm:prSet presAssocID="{E56E0915-96D3-42D1-816D-613ABA8420C7}" presName="root" presStyleCnt="0"/>
      <dgm:spPr/>
    </dgm:pt>
    <dgm:pt modelId="{71D232E8-98B9-498B-826B-FA6031103E4A}" type="pres">
      <dgm:prSet presAssocID="{E56E0915-96D3-42D1-816D-613ABA8420C7}" presName="rootComposite" presStyleCnt="0"/>
      <dgm:spPr/>
    </dgm:pt>
    <dgm:pt modelId="{F3F52847-BCFC-407C-8F26-F2B2170F0BF1}" type="pres">
      <dgm:prSet presAssocID="{E56E0915-96D3-42D1-816D-613ABA8420C7}" presName="rootText" presStyleLbl="node1" presStyleIdx="0" presStyleCnt="2" custScaleX="142744"/>
      <dgm:spPr/>
      <dgm:t>
        <a:bodyPr/>
        <a:lstStyle/>
        <a:p>
          <a:endParaRPr lang="zh-TW" altLang="en-US"/>
        </a:p>
      </dgm:t>
    </dgm:pt>
    <dgm:pt modelId="{BB6B5ACD-67EF-4FA1-9D79-84CBDBEA85E8}" type="pres">
      <dgm:prSet presAssocID="{E56E0915-96D3-42D1-816D-613ABA8420C7}" presName="rootConnector" presStyleLbl="node1" presStyleIdx="0" presStyleCnt="2"/>
      <dgm:spPr/>
      <dgm:t>
        <a:bodyPr/>
        <a:lstStyle/>
        <a:p>
          <a:endParaRPr lang="zh-TW" altLang="en-US"/>
        </a:p>
      </dgm:t>
    </dgm:pt>
    <dgm:pt modelId="{7E35BDF3-3B43-4488-9878-BEEC8A8F6DD3}" type="pres">
      <dgm:prSet presAssocID="{E56E0915-96D3-42D1-816D-613ABA8420C7}" presName="childShape" presStyleCnt="0"/>
      <dgm:spPr/>
    </dgm:pt>
    <dgm:pt modelId="{49A105A7-45D2-45EF-AFFC-2015D83D3486}" type="pres">
      <dgm:prSet presAssocID="{A3CF8375-5C16-4BC5-9413-5685F6AF37BB}" presName="Name13" presStyleLbl="parChTrans1D2" presStyleIdx="0" presStyleCnt="7"/>
      <dgm:spPr/>
      <dgm:t>
        <a:bodyPr/>
        <a:lstStyle/>
        <a:p>
          <a:endParaRPr lang="zh-TW" altLang="en-US"/>
        </a:p>
      </dgm:t>
    </dgm:pt>
    <dgm:pt modelId="{0D7B4599-F242-45D2-8D76-DC2F938F006C}" type="pres">
      <dgm:prSet presAssocID="{A7ACAAF5-63EE-426C-B53D-E34C9CEB6875}" presName="childText" presStyleLbl="bgAcc1" presStyleIdx="0" presStyleCnt="7" custScaleX="13770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2E8A1A-1FDD-4368-8E4A-866E8E2320CD}" type="pres">
      <dgm:prSet presAssocID="{5E8028AB-DDF2-44FB-9702-3CF0749B1DBC}" presName="Name13" presStyleLbl="parChTrans1D2" presStyleIdx="1" presStyleCnt="7"/>
      <dgm:spPr/>
      <dgm:t>
        <a:bodyPr/>
        <a:lstStyle/>
        <a:p>
          <a:endParaRPr lang="zh-TW" altLang="en-US"/>
        </a:p>
      </dgm:t>
    </dgm:pt>
    <dgm:pt modelId="{B243F429-32C0-4123-AAB4-D6EE551CD2E5}" type="pres">
      <dgm:prSet presAssocID="{DEB79E20-0032-417B-9599-E1EAAC52FA44}" presName="childText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CD8AB5-80D2-4C05-85B3-3C7AE555A129}" type="pres">
      <dgm:prSet presAssocID="{06C0E275-9C07-4C7E-BFAA-0BF90980013B}" presName="Name13" presStyleLbl="parChTrans1D2" presStyleIdx="2" presStyleCnt="7"/>
      <dgm:spPr/>
      <dgm:t>
        <a:bodyPr/>
        <a:lstStyle/>
        <a:p>
          <a:endParaRPr lang="zh-TW" altLang="en-US"/>
        </a:p>
      </dgm:t>
    </dgm:pt>
    <dgm:pt modelId="{87A16F6F-978A-45CD-9DD4-237487C321C3}" type="pres">
      <dgm:prSet presAssocID="{FFF82DF1-7DA3-41A1-8A40-407044C02ADB}" presName="childText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C4F021-C18C-46C8-9A5F-C390EE28737B}" type="pres">
      <dgm:prSet presAssocID="{D8891AE1-2A6D-40E1-A985-54DC498CE314}" presName="root" presStyleCnt="0"/>
      <dgm:spPr/>
    </dgm:pt>
    <dgm:pt modelId="{CB65C2D1-1E43-4827-A78C-49A7F66874AB}" type="pres">
      <dgm:prSet presAssocID="{D8891AE1-2A6D-40E1-A985-54DC498CE314}" presName="rootComposite" presStyleCnt="0"/>
      <dgm:spPr/>
    </dgm:pt>
    <dgm:pt modelId="{5703A27F-CAAC-4524-80C4-196EAB14BE28}" type="pres">
      <dgm:prSet presAssocID="{D8891AE1-2A6D-40E1-A985-54DC498CE314}" presName="rootText" presStyleLbl="node1" presStyleIdx="1" presStyleCnt="2" custScaleX="123587"/>
      <dgm:spPr/>
      <dgm:t>
        <a:bodyPr/>
        <a:lstStyle/>
        <a:p>
          <a:endParaRPr lang="zh-TW" altLang="en-US"/>
        </a:p>
      </dgm:t>
    </dgm:pt>
    <dgm:pt modelId="{6780FD45-7B78-4651-9240-6AD8514AC2F6}" type="pres">
      <dgm:prSet presAssocID="{D8891AE1-2A6D-40E1-A985-54DC498CE314}" presName="rootConnector" presStyleLbl="node1" presStyleIdx="1" presStyleCnt="2"/>
      <dgm:spPr/>
      <dgm:t>
        <a:bodyPr/>
        <a:lstStyle/>
        <a:p>
          <a:endParaRPr lang="zh-TW" altLang="en-US"/>
        </a:p>
      </dgm:t>
    </dgm:pt>
    <dgm:pt modelId="{1C37B947-95D9-4329-9BF3-9FB6B1A31904}" type="pres">
      <dgm:prSet presAssocID="{D8891AE1-2A6D-40E1-A985-54DC498CE314}" presName="childShape" presStyleCnt="0"/>
      <dgm:spPr/>
    </dgm:pt>
    <dgm:pt modelId="{A6CB8742-8D0A-4A14-A67A-34F9A36B81DE}" type="pres">
      <dgm:prSet presAssocID="{4A8E669E-5B97-44EA-88D3-BE2AF88EA30E}" presName="Name13" presStyleLbl="parChTrans1D2" presStyleIdx="3" presStyleCnt="7"/>
      <dgm:spPr/>
      <dgm:t>
        <a:bodyPr/>
        <a:lstStyle/>
        <a:p>
          <a:endParaRPr lang="zh-TW" altLang="en-US"/>
        </a:p>
      </dgm:t>
    </dgm:pt>
    <dgm:pt modelId="{6BB5748C-B2E5-4E96-A22B-F0C6AA4CF1E7}" type="pres">
      <dgm:prSet presAssocID="{C5045197-8976-4CE2-82F9-8BC06A69061C}" presName="childText" presStyleLbl="bgAcc1" presStyleIdx="3" presStyleCnt="7" custScaleX="16079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4B1375-5F53-498D-804F-04707F167289}" type="pres">
      <dgm:prSet presAssocID="{82CE73F9-70F8-46A9-8EF9-3667F855409F}" presName="Name13" presStyleLbl="parChTrans1D2" presStyleIdx="4" presStyleCnt="7"/>
      <dgm:spPr/>
      <dgm:t>
        <a:bodyPr/>
        <a:lstStyle/>
        <a:p>
          <a:endParaRPr lang="zh-TW" altLang="en-US"/>
        </a:p>
      </dgm:t>
    </dgm:pt>
    <dgm:pt modelId="{1CCAE51A-DF7A-4788-AB3B-E7E3FA74189A}" type="pres">
      <dgm:prSet presAssocID="{A51745DB-AC11-4F4E-87F9-8498BEA964FD}" presName="childText" presStyleLbl="bgAcc1" presStyleIdx="4" presStyleCnt="7" custScaleX="1319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B2A344F-ABAF-44D0-9D89-C636A489ACDF}" type="pres">
      <dgm:prSet presAssocID="{8A93ABE4-DEE1-4E73-AE16-D5660F645148}" presName="Name13" presStyleLbl="parChTrans1D2" presStyleIdx="5" presStyleCnt="7"/>
      <dgm:spPr/>
      <dgm:t>
        <a:bodyPr/>
        <a:lstStyle/>
        <a:p>
          <a:endParaRPr lang="zh-TW" altLang="en-US"/>
        </a:p>
      </dgm:t>
    </dgm:pt>
    <dgm:pt modelId="{FC71A6E0-2716-4AEA-B35B-66A6088821E6}" type="pres">
      <dgm:prSet presAssocID="{33E0251F-E04E-47B4-9CAF-D0D0BCCEC678}" presName="childText" presStyleLbl="bgAcc1" presStyleIdx="5" presStyleCnt="7" custScaleX="13788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2450B2-CD0F-459E-8ABD-AE6CA41521E6}" type="pres">
      <dgm:prSet presAssocID="{20497C6B-E869-46F7-A149-361979DBEF10}" presName="Name13" presStyleLbl="parChTrans1D2" presStyleIdx="6" presStyleCnt="7"/>
      <dgm:spPr/>
      <dgm:t>
        <a:bodyPr/>
        <a:lstStyle/>
        <a:p>
          <a:endParaRPr lang="zh-TW" altLang="en-US"/>
        </a:p>
      </dgm:t>
    </dgm:pt>
    <dgm:pt modelId="{B8EF470C-2CD5-4369-A315-F675D27B9886}" type="pres">
      <dgm:prSet presAssocID="{63A0A429-5B2A-454A-A4C4-3D0AF9307A18}" presName="childText" presStyleLbl="bgAcc1" presStyleIdx="6" presStyleCnt="7" custScaleY="6230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6875D9D-1572-4262-8458-E2969A11F00E}" type="presOf" srcId="{A3CF8375-5C16-4BC5-9413-5685F6AF37BB}" destId="{49A105A7-45D2-45EF-AFFC-2015D83D3486}" srcOrd="0" destOrd="0" presId="urn:microsoft.com/office/officeart/2005/8/layout/hierarchy3"/>
    <dgm:cxn modelId="{020BE5A3-D103-49A4-88CF-66FB351E8160}" type="presOf" srcId="{620E8865-CCFA-4E18-8A0F-417CF4F797AD}" destId="{A3ABD6BF-0680-4F62-BC65-EE626B888842}" srcOrd="0" destOrd="0" presId="urn:microsoft.com/office/officeart/2005/8/layout/hierarchy3"/>
    <dgm:cxn modelId="{8AD93B3A-CF75-4788-BBC5-639B54027572}" type="presOf" srcId="{5E8028AB-DDF2-44FB-9702-3CF0749B1DBC}" destId="{9F2E8A1A-1FDD-4368-8E4A-866E8E2320CD}" srcOrd="0" destOrd="0" presId="urn:microsoft.com/office/officeart/2005/8/layout/hierarchy3"/>
    <dgm:cxn modelId="{1AE1CB39-2704-4751-84CD-E292815366DC}" type="presOf" srcId="{4A8E669E-5B97-44EA-88D3-BE2AF88EA30E}" destId="{A6CB8742-8D0A-4A14-A67A-34F9A36B81DE}" srcOrd="0" destOrd="0" presId="urn:microsoft.com/office/officeart/2005/8/layout/hierarchy3"/>
    <dgm:cxn modelId="{BEF33E73-C64E-4A8A-8A5F-E850D9598278}" srcId="{E56E0915-96D3-42D1-816D-613ABA8420C7}" destId="{FFF82DF1-7DA3-41A1-8A40-407044C02ADB}" srcOrd="2" destOrd="0" parTransId="{06C0E275-9C07-4C7E-BFAA-0BF90980013B}" sibTransId="{E32737D9-FAB8-468D-8541-016D88F1183B}"/>
    <dgm:cxn modelId="{0FF66257-A990-499E-821C-EF1FE925E30C}" type="presOf" srcId="{8A93ABE4-DEE1-4E73-AE16-D5660F645148}" destId="{5B2A344F-ABAF-44D0-9D89-C636A489ACDF}" srcOrd="0" destOrd="0" presId="urn:microsoft.com/office/officeart/2005/8/layout/hierarchy3"/>
    <dgm:cxn modelId="{2CA9B69B-528B-413E-9E58-550596EE9212}" type="presOf" srcId="{C5045197-8976-4CE2-82F9-8BC06A69061C}" destId="{6BB5748C-B2E5-4E96-A22B-F0C6AA4CF1E7}" srcOrd="0" destOrd="0" presId="urn:microsoft.com/office/officeart/2005/8/layout/hierarchy3"/>
    <dgm:cxn modelId="{B45EDB47-02D3-4F6E-87F3-B8EBADB6E9D5}" type="presOf" srcId="{E56E0915-96D3-42D1-816D-613ABA8420C7}" destId="{BB6B5ACD-67EF-4FA1-9D79-84CBDBEA85E8}" srcOrd="1" destOrd="0" presId="urn:microsoft.com/office/officeart/2005/8/layout/hierarchy3"/>
    <dgm:cxn modelId="{8E97A93A-C941-4C4B-9CC9-D66379EEBD4A}" srcId="{E56E0915-96D3-42D1-816D-613ABA8420C7}" destId="{A7ACAAF5-63EE-426C-B53D-E34C9CEB6875}" srcOrd="0" destOrd="0" parTransId="{A3CF8375-5C16-4BC5-9413-5685F6AF37BB}" sibTransId="{768199BC-ABFF-431D-99B9-7DE99482C142}"/>
    <dgm:cxn modelId="{A44292CC-42DD-42A8-9CBD-E7E94F68773F}" type="presOf" srcId="{06C0E275-9C07-4C7E-BFAA-0BF90980013B}" destId="{76CD8AB5-80D2-4C05-85B3-3C7AE555A129}" srcOrd="0" destOrd="0" presId="urn:microsoft.com/office/officeart/2005/8/layout/hierarchy3"/>
    <dgm:cxn modelId="{E7923EF7-8826-4FDD-BEEB-F38D67CEE547}" srcId="{D8891AE1-2A6D-40E1-A985-54DC498CE314}" destId="{63A0A429-5B2A-454A-A4C4-3D0AF9307A18}" srcOrd="3" destOrd="0" parTransId="{20497C6B-E869-46F7-A149-361979DBEF10}" sibTransId="{4FE22AF0-997E-4D2C-85E8-1A4D0795A92D}"/>
    <dgm:cxn modelId="{721C09C0-190C-476A-A3B2-1D766FBD725B}" type="presOf" srcId="{82CE73F9-70F8-46A9-8EF9-3667F855409F}" destId="{994B1375-5F53-498D-804F-04707F167289}" srcOrd="0" destOrd="0" presId="urn:microsoft.com/office/officeart/2005/8/layout/hierarchy3"/>
    <dgm:cxn modelId="{B528C7DB-B4CB-44F8-BA70-2DBE3EED7A1D}" srcId="{620E8865-CCFA-4E18-8A0F-417CF4F797AD}" destId="{E56E0915-96D3-42D1-816D-613ABA8420C7}" srcOrd="0" destOrd="0" parTransId="{B10D7F8A-79E5-4B6C-A6AC-79EE589DCDBD}" sibTransId="{7F26DE44-93EE-43DD-BD82-0AB6D543F671}"/>
    <dgm:cxn modelId="{F6B5EDE4-BA9E-472F-A1A1-D75DDAA512F6}" type="presOf" srcId="{FFF82DF1-7DA3-41A1-8A40-407044C02ADB}" destId="{87A16F6F-978A-45CD-9DD4-237487C321C3}" srcOrd="0" destOrd="0" presId="urn:microsoft.com/office/officeart/2005/8/layout/hierarchy3"/>
    <dgm:cxn modelId="{7CB7FA4F-F172-4FC1-B85D-E859DCDEF7F8}" srcId="{D8891AE1-2A6D-40E1-A985-54DC498CE314}" destId="{C5045197-8976-4CE2-82F9-8BC06A69061C}" srcOrd="0" destOrd="0" parTransId="{4A8E669E-5B97-44EA-88D3-BE2AF88EA30E}" sibTransId="{C2D98454-AEF3-469D-93B9-64E340DF2C1B}"/>
    <dgm:cxn modelId="{933E33EA-4049-4190-A34A-DB62575EE5B1}" type="presOf" srcId="{D8891AE1-2A6D-40E1-A985-54DC498CE314}" destId="{5703A27F-CAAC-4524-80C4-196EAB14BE28}" srcOrd="0" destOrd="0" presId="urn:microsoft.com/office/officeart/2005/8/layout/hierarchy3"/>
    <dgm:cxn modelId="{7C03836A-8611-4B83-86AB-1C30FCC2502D}" srcId="{E56E0915-96D3-42D1-816D-613ABA8420C7}" destId="{DEB79E20-0032-417B-9599-E1EAAC52FA44}" srcOrd="1" destOrd="0" parTransId="{5E8028AB-DDF2-44FB-9702-3CF0749B1DBC}" sibTransId="{578BB22C-11A2-4F90-A17B-28B229ABA125}"/>
    <dgm:cxn modelId="{60D37C32-8BFF-4DD6-963C-7C634EAD9846}" type="presOf" srcId="{A51745DB-AC11-4F4E-87F9-8498BEA964FD}" destId="{1CCAE51A-DF7A-4788-AB3B-E7E3FA74189A}" srcOrd="0" destOrd="0" presId="urn:microsoft.com/office/officeart/2005/8/layout/hierarchy3"/>
    <dgm:cxn modelId="{55130D3C-A57C-4DAE-A9AB-F33467EAE377}" srcId="{D8891AE1-2A6D-40E1-A985-54DC498CE314}" destId="{33E0251F-E04E-47B4-9CAF-D0D0BCCEC678}" srcOrd="2" destOrd="0" parTransId="{8A93ABE4-DEE1-4E73-AE16-D5660F645148}" sibTransId="{A0408A3C-B610-482D-9E0A-8FC44A1C9EF5}"/>
    <dgm:cxn modelId="{E9826A71-CBF8-4927-B3E0-05E7BA1BE63E}" type="presOf" srcId="{A7ACAAF5-63EE-426C-B53D-E34C9CEB6875}" destId="{0D7B4599-F242-45D2-8D76-DC2F938F006C}" srcOrd="0" destOrd="0" presId="urn:microsoft.com/office/officeart/2005/8/layout/hierarchy3"/>
    <dgm:cxn modelId="{6FFB288D-855B-41B7-96A8-2EFF346FCACA}" srcId="{D8891AE1-2A6D-40E1-A985-54DC498CE314}" destId="{A51745DB-AC11-4F4E-87F9-8498BEA964FD}" srcOrd="1" destOrd="0" parTransId="{82CE73F9-70F8-46A9-8EF9-3667F855409F}" sibTransId="{B148E7F2-1CDD-4453-A491-45B601E93A91}"/>
    <dgm:cxn modelId="{3E2CDBEC-6C54-4190-B934-8930B6E46B70}" type="presOf" srcId="{E56E0915-96D3-42D1-816D-613ABA8420C7}" destId="{F3F52847-BCFC-407C-8F26-F2B2170F0BF1}" srcOrd="0" destOrd="0" presId="urn:microsoft.com/office/officeart/2005/8/layout/hierarchy3"/>
    <dgm:cxn modelId="{103C4FBE-2F07-4779-B220-C384C91B1E1C}" type="presOf" srcId="{20497C6B-E869-46F7-A149-361979DBEF10}" destId="{B82450B2-CD0F-459E-8ABD-AE6CA41521E6}" srcOrd="0" destOrd="0" presId="urn:microsoft.com/office/officeart/2005/8/layout/hierarchy3"/>
    <dgm:cxn modelId="{CF926286-7DC4-46F7-9245-F18355A63A9E}" srcId="{620E8865-CCFA-4E18-8A0F-417CF4F797AD}" destId="{D8891AE1-2A6D-40E1-A985-54DC498CE314}" srcOrd="1" destOrd="0" parTransId="{56CB20A9-AF2B-4FEF-8A17-42B548E3CBBF}" sibTransId="{198F0E89-346D-4FAB-AFC5-CAC620A28619}"/>
    <dgm:cxn modelId="{C0F9CCE4-5F1B-43DE-BBA8-5E47435F8D4A}" type="presOf" srcId="{D8891AE1-2A6D-40E1-A985-54DC498CE314}" destId="{6780FD45-7B78-4651-9240-6AD8514AC2F6}" srcOrd="1" destOrd="0" presId="urn:microsoft.com/office/officeart/2005/8/layout/hierarchy3"/>
    <dgm:cxn modelId="{ECC9A83E-AA09-41AD-9664-7266009D5D16}" type="presOf" srcId="{33E0251F-E04E-47B4-9CAF-D0D0BCCEC678}" destId="{FC71A6E0-2716-4AEA-B35B-66A6088821E6}" srcOrd="0" destOrd="0" presId="urn:microsoft.com/office/officeart/2005/8/layout/hierarchy3"/>
    <dgm:cxn modelId="{F5B5553D-00A3-40B3-9E9B-A09B8F3CB8AF}" type="presOf" srcId="{DEB79E20-0032-417B-9599-E1EAAC52FA44}" destId="{B243F429-32C0-4123-AAB4-D6EE551CD2E5}" srcOrd="0" destOrd="0" presId="urn:microsoft.com/office/officeart/2005/8/layout/hierarchy3"/>
    <dgm:cxn modelId="{9D7B3722-65D8-4B04-BF2B-28D4C1DAEC7C}" type="presOf" srcId="{63A0A429-5B2A-454A-A4C4-3D0AF9307A18}" destId="{B8EF470C-2CD5-4369-A315-F675D27B9886}" srcOrd="0" destOrd="0" presId="urn:microsoft.com/office/officeart/2005/8/layout/hierarchy3"/>
    <dgm:cxn modelId="{05F7F870-ACF2-473E-9300-E45F974364D3}" type="presParOf" srcId="{A3ABD6BF-0680-4F62-BC65-EE626B888842}" destId="{98F20ED7-29A3-40A4-811B-148B81A1F2EF}" srcOrd="0" destOrd="0" presId="urn:microsoft.com/office/officeart/2005/8/layout/hierarchy3"/>
    <dgm:cxn modelId="{174EE3FD-9C82-427C-922F-144C21F08BE2}" type="presParOf" srcId="{98F20ED7-29A3-40A4-811B-148B81A1F2EF}" destId="{71D232E8-98B9-498B-826B-FA6031103E4A}" srcOrd="0" destOrd="0" presId="urn:microsoft.com/office/officeart/2005/8/layout/hierarchy3"/>
    <dgm:cxn modelId="{FA36B271-B75C-472B-8937-2022601FA443}" type="presParOf" srcId="{71D232E8-98B9-498B-826B-FA6031103E4A}" destId="{F3F52847-BCFC-407C-8F26-F2B2170F0BF1}" srcOrd="0" destOrd="0" presId="urn:microsoft.com/office/officeart/2005/8/layout/hierarchy3"/>
    <dgm:cxn modelId="{F153BAE4-7D4D-4CE9-8221-4D984F7F073A}" type="presParOf" srcId="{71D232E8-98B9-498B-826B-FA6031103E4A}" destId="{BB6B5ACD-67EF-4FA1-9D79-84CBDBEA85E8}" srcOrd="1" destOrd="0" presId="urn:microsoft.com/office/officeart/2005/8/layout/hierarchy3"/>
    <dgm:cxn modelId="{CCE9E5B8-B4BA-4E3D-AAAA-F5EBA80FB9BA}" type="presParOf" srcId="{98F20ED7-29A3-40A4-811B-148B81A1F2EF}" destId="{7E35BDF3-3B43-4488-9878-BEEC8A8F6DD3}" srcOrd="1" destOrd="0" presId="urn:microsoft.com/office/officeart/2005/8/layout/hierarchy3"/>
    <dgm:cxn modelId="{F438CD73-86A2-49C2-8F90-C5B6FEA8CE8A}" type="presParOf" srcId="{7E35BDF3-3B43-4488-9878-BEEC8A8F6DD3}" destId="{49A105A7-45D2-45EF-AFFC-2015D83D3486}" srcOrd="0" destOrd="0" presId="urn:microsoft.com/office/officeart/2005/8/layout/hierarchy3"/>
    <dgm:cxn modelId="{F8DAB877-B37B-4CFC-9991-FF8F02D3FCD5}" type="presParOf" srcId="{7E35BDF3-3B43-4488-9878-BEEC8A8F6DD3}" destId="{0D7B4599-F242-45D2-8D76-DC2F938F006C}" srcOrd="1" destOrd="0" presId="urn:microsoft.com/office/officeart/2005/8/layout/hierarchy3"/>
    <dgm:cxn modelId="{DCF65240-B7D2-4894-BE60-76C3C6622601}" type="presParOf" srcId="{7E35BDF3-3B43-4488-9878-BEEC8A8F6DD3}" destId="{9F2E8A1A-1FDD-4368-8E4A-866E8E2320CD}" srcOrd="2" destOrd="0" presId="urn:microsoft.com/office/officeart/2005/8/layout/hierarchy3"/>
    <dgm:cxn modelId="{AF23A5AF-78DD-4630-A388-47E9BE4D15DB}" type="presParOf" srcId="{7E35BDF3-3B43-4488-9878-BEEC8A8F6DD3}" destId="{B243F429-32C0-4123-AAB4-D6EE551CD2E5}" srcOrd="3" destOrd="0" presId="urn:microsoft.com/office/officeart/2005/8/layout/hierarchy3"/>
    <dgm:cxn modelId="{D2FCFC78-4A66-4F39-AFD1-33DCF983C3F6}" type="presParOf" srcId="{7E35BDF3-3B43-4488-9878-BEEC8A8F6DD3}" destId="{76CD8AB5-80D2-4C05-85B3-3C7AE555A129}" srcOrd="4" destOrd="0" presId="urn:microsoft.com/office/officeart/2005/8/layout/hierarchy3"/>
    <dgm:cxn modelId="{AFBA3773-AC2B-45DC-8C79-55AA6249FB3A}" type="presParOf" srcId="{7E35BDF3-3B43-4488-9878-BEEC8A8F6DD3}" destId="{87A16F6F-978A-45CD-9DD4-237487C321C3}" srcOrd="5" destOrd="0" presId="urn:microsoft.com/office/officeart/2005/8/layout/hierarchy3"/>
    <dgm:cxn modelId="{3EE341A5-A73F-4E6C-B00B-6488931D9279}" type="presParOf" srcId="{A3ABD6BF-0680-4F62-BC65-EE626B888842}" destId="{3BC4F021-C18C-46C8-9A5F-C390EE28737B}" srcOrd="1" destOrd="0" presId="urn:microsoft.com/office/officeart/2005/8/layout/hierarchy3"/>
    <dgm:cxn modelId="{D6E533D8-9DA8-474F-811C-ED19795916CF}" type="presParOf" srcId="{3BC4F021-C18C-46C8-9A5F-C390EE28737B}" destId="{CB65C2D1-1E43-4827-A78C-49A7F66874AB}" srcOrd="0" destOrd="0" presId="urn:microsoft.com/office/officeart/2005/8/layout/hierarchy3"/>
    <dgm:cxn modelId="{E7A01049-8BC3-46E7-B445-E4EF966279F7}" type="presParOf" srcId="{CB65C2D1-1E43-4827-A78C-49A7F66874AB}" destId="{5703A27F-CAAC-4524-80C4-196EAB14BE28}" srcOrd="0" destOrd="0" presId="urn:microsoft.com/office/officeart/2005/8/layout/hierarchy3"/>
    <dgm:cxn modelId="{3D8A9B03-C7CD-41D0-A284-F8F11580C561}" type="presParOf" srcId="{CB65C2D1-1E43-4827-A78C-49A7F66874AB}" destId="{6780FD45-7B78-4651-9240-6AD8514AC2F6}" srcOrd="1" destOrd="0" presId="urn:microsoft.com/office/officeart/2005/8/layout/hierarchy3"/>
    <dgm:cxn modelId="{D1DB9573-6646-4F43-A07B-BC67C467B22E}" type="presParOf" srcId="{3BC4F021-C18C-46C8-9A5F-C390EE28737B}" destId="{1C37B947-95D9-4329-9BF3-9FB6B1A31904}" srcOrd="1" destOrd="0" presId="urn:microsoft.com/office/officeart/2005/8/layout/hierarchy3"/>
    <dgm:cxn modelId="{BD8CDA56-8CF0-4B39-946C-0E73571A3547}" type="presParOf" srcId="{1C37B947-95D9-4329-9BF3-9FB6B1A31904}" destId="{A6CB8742-8D0A-4A14-A67A-34F9A36B81DE}" srcOrd="0" destOrd="0" presId="urn:microsoft.com/office/officeart/2005/8/layout/hierarchy3"/>
    <dgm:cxn modelId="{23F98FDF-A4C5-481B-8E0D-0D9718983EDB}" type="presParOf" srcId="{1C37B947-95D9-4329-9BF3-9FB6B1A31904}" destId="{6BB5748C-B2E5-4E96-A22B-F0C6AA4CF1E7}" srcOrd="1" destOrd="0" presId="urn:microsoft.com/office/officeart/2005/8/layout/hierarchy3"/>
    <dgm:cxn modelId="{3D34970D-9AE3-4C8F-A665-03648EB7D892}" type="presParOf" srcId="{1C37B947-95D9-4329-9BF3-9FB6B1A31904}" destId="{994B1375-5F53-498D-804F-04707F167289}" srcOrd="2" destOrd="0" presId="urn:microsoft.com/office/officeart/2005/8/layout/hierarchy3"/>
    <dgm:cxn modelId="{8EDC4928-DA4E-48C0-9A41-47D252C6EA23}" type="presParOf" srcId="{1C37B947-95D9-4329-9BF3-9FB6B1A31904}" destId="{1CCAE51A-DF7A-4788-AB3B-E7E3FA74189A}" srcOrd="3" destOrd="0" presId="urn:microsoft.com/office/officeart/2005/8/layout/hierarchy3"/>
    <dgm:cxn modelId="{960CB22F-B324-4ECB-9BF5-8117235FAFF7}" type="presParOf" srcId="{1C37B947-95D9-4329-9BF3-9FB6B1A31904}" destId="{5B2A344F-ABAF-44D0-9D89-C636A489ACDF}" srcOrd="4" destOrd="0" presId="urn:microsoft.com/office/officeart/2005/8/layout/hierarchy3"/>
    <dgm:cxn modelId="{AFC2518E-B887-4C4E-9B70-9E0F7C83CB42}" type="presParOf" srcId="{1C37B947-95D9-4329-9BF3-9FB6B1A31904}" destId="{FC71A6E0-2716-4AEA-B35B-66A6088821E6}" srcOrd="5" destOrd="0" presId="urn:microsoft.com/office/officeart/2005/8/layout/hierarchy3"/>
    <dgm:cxn modelId="{B4E5C817-33C4-402D-AE4E-41E8E9E303F7}" type="presParOf" srcId="{1C37B947-95D9-4329-9BF3-9FB6B1A31904}" destId="{B82450B2-CD0F-459E-8ABD-AE6CA41521E6}" srcOrd="6" destOrd="0" presId="urn:microsoft.com/office/officeart/2005/8/layout/hierarchy3"/>
    <dgm:cxn modelId="{E86197AC-DFFF-49C7-A877-EEA8AFCA98C3}" type="presParOf" srcId="{1C37B947-95D9-4329-9BF3-9FB6B1A31904}" destId="{B8EF470C-2CD5-4369-A315-F675D27B988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57D087-8317-45CF-86A3-3142DA398D41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51A51403-E0BC-4AAD-867A-C1EFEA8E4A50}">
      <dgm:prSet phldrT="[文字]" custT="1"/>
      <dgm:spPr/>
      <dgm:t>
        <a:bodyPr/>
        <a:lstStyle/>
        <a:p>
          <a:r>
            <a:rPr lang="zh-TW" altLang="en-US" sz="1800" dirty="0" smtClean="0"/>
            <a:t>下載</a:t>
          </a:r>
          <a:r>
            <a:rPr lang="en-US" altLang="zh-TW" sz="1800" dirty="0" smtClean="0"/>
            <a:t>excel</a:t>
          </a:r>
          <a:r>
            <a:rPr lang="zh-TW" altLang="en-US" sz="1800" dirty="0" smtClean="0"/>
            <a:t>檔</a:t>
          </a:r>
          <a:endParaRPr lang="zh-TW" altLang="en-US" sz="1800" dirty="0"/>
        </a:p>
      </dgm:t>
    </dgm:pt>
    <dgm:pt modelId="{E7938CE9-189A-4AB1-8E78-EED8937F73D8}" type="parTrans" cxnId="{93DD0060-18C0-4755-AFA2-E374A7FE988E}">
      <dgm:prSet/>
      <dgm:spPr/>
      <dgm:t>
        <a:bodyPr/>
        <a:lstStyle/>
        <a:p>
          <a:endParaRPr lang="zh-TW" altLang="en-US"/>
        </a:p>
      </dgm:t>
    </dgm:pt>
    <dgm:pt modelId="{84E7B771-3FC8-46D7-B2F1-8C3E7F3D30EE}" type="sibTrans" cxnId="{93DD0060-18C0-4755-AFA2-E374A7FE988E}">
      <dgm:prSet/>
      <dgm:spPr/>
      <dgm:t>
        <a:bodyPr/>
        <a:lstStyle/>
        <a:p>
          <a:endParaRPr lang="zh-TW" altLang="en-US"/>
        </a:p>
      </dgm:t>
    </dgm:pt>
    <dgm:pt modelId="{800597E1-A8B5-4061-80F0-50E0B5A82EFF}">
      <dgm:prSet phldrT="[文字]" custT="1"/>
      <dgm:spPr/>
      <dgm:t>
        <a:bodyPr/>
        <a:lstStyle/>
        <a:p>
          <a:r>
            <a:rPr lang="zh-TW" altLang="en-US" sz="1800" dirty="0" smtClean="0"/>
            <a:t>調整欄寬刪除簡化</a:t>
          </a:r>
          <a:endParaRPr lang="zh-TW" altLang="en-US" sz="1800" dirty="0"/>
        </a:p>
      </dgm:t>
    </dgm:pt>
    <dgm:pt modelId="{DA762070-E280-4C64-A967-C431C7509647}" type="parTrans" cxnId="{63F5CAC6-65AA-4D54-9E6E-F5669028864F}">
      <dgm:prSet/>
      <dgm:spPr/>
      <dgm:t>
        <a:bodyPr/>
        <a:lstStyle/>
        <a:p>
          <a:endParaRPr lang="zh-TW" altLang="en-US"/>
        </a:p>
      </dgm:t>
    </dgm:pt>
    <dgm:pt modelId="{2D3BA085-9B82-4615-8B75-F839A53D2F3D}" type="sibTrans" cxnId="{63F5CAC6-65AA-4D54-9E6E-F5669028864F}">
      <dgm:prSet/>
      <dgm:spPr/>
      <dgm:t>
        <a:bodyPr/>
        <a:lstStyle/>
        <a:p>
          <a:endParaRPr lang="zh-TW" altLang="en-US"/>
        </a:p>
      </dgm:t>
    </dgm:pt>
    <dgm:pt modelId="{16CD6642-A323-4B69-90EB-22A9B182EC53}">
      <dgm:prSet phldrT="[文字]" custT="1"/>
      <dgm:spPr/>
      <dgm:t>
        <a:bodyPr/>
        <a:lstStyle/>
        <a:p>
          <a:r>
            <a:rPr lang="zh-TW" altLang="en-US" sz="1800" dirty="0" smtClean="0"/>
            <a:t>第一次自訂排序</a:t>
          </a:r>
          <a:endParaRPr lang="zh-TW" altLang="en-US" sz="1800" dirty="0"/>
        </a:p>
      </dgm:t>
    </dgm:pt>
    <dgm:pt modelId="{06B466AC-8693-46FE-93BA-4829A631CAE9}" type="parTrans" cxnId="{91BF30A7-E224-4300-AD2B-003F0469E4C9}">
      <dgm:prSet/>
      <dgm:spPr/>
      <dgm:t>
        <a:bodyPr/>
        <a:lstStyle/>
        <a:p>
          <a:endParaRPr lang="zh-TW" altLang="en-US"/>
        </a:p>
      </dgm:t>
    </dgm:pt>
    <dgm:pt modelId="{33626019-BC43-443C-AC21-1623AF93872D}" type="sibTrans" cxnId="{91BF30A7-E224-4300-AD2B-003F0469E4C9}">
      <dgm:prSet/>
      <dgm:spPr/>
      <dgm:t>
        <a:bodyPr/>
        <a:lstStyle/>
        <a:p>
          <a:endParaRPr lang="zh-TW" altLang="en-US"/>
        </a:p>
      </dgm:t>
    </dgm:pt>
    <dgm:pt modelId="{4C088116-8BA9-463D-AD5E-F2E1C38F981D}">
      <dgm:prSet phldrT="[文字]" custT="1"/>
      <dgm:spPr/>
      <dgm:t>
        <a:bodyPr/>
        <a:lstStyle/>
        <a:p>
          <a:r>
            <a:rPr lang="zh-TW" altLang="en-US" sz="1800" dirty="0" smtClean="0"/>
            <a:t>課程規劃對應教材</a:t>
          </a:r>
          <a:endParaRPr lang="zh-TW" altLang="en-US" sz="1800" dirty="0"/>
        </a:p>
      </dgm:t>
    </dgm:pt>
    <dgm:pt modelId="{000D6E3B-331A-4F9D-A3C1-677A6C3D951A}" type="parTrans" cxnId="{4D50DADB-3BEF-46F5-ACC8-963FC621B8F8}">
      <dgm:prSet/>
      <dgm:spPr/>
      <dgm:t>
        <a:bodyPr/>
        <a:lstStyle/>
        <a:p>
          <a:endParaRPr lang="zh-TW" altLang="en-US"/>
        </a:p>
      </dgm:t>
    </dgm:pt>
    <dgm:pt modelId="{99A71364-E44C-4B2D-BE29-B398C8DBA1C2}" type="sibTrans" cxnId="{4D50DADB-3BEF-46F5-ACC8-963FC621B8F8}">
      <dgm:prSet/>
      <dgm:spPr/>
      <dgm:t>
        <a:bodyPr/>
        <a:lstStyle/>
        <a:p>
          <a:endParaRPr lang="zh-TW" altLang="en-US"/>
        </a:p>
      </dgm:t>
    </dgm:pt>
    <dgm:pt modelId="{A1429481-89B7-405A-BD27-B040791F0247}">
      <dgm:prSet phldrT="[文字]" custT="1"/>
      <dgm:spPr/>
      <dgm:t>
        <a:bodyPr/>
        <a:lstStyle/>
        <a:p>
          <a:r>
            <a:rPr lang="zh-TW" altLang="en-US" sz="1800" dirty="0" smtClean="0"/>
            <a:t>第二次自訂排序</a:t>
          </a:r>
          <a:endParaRPr lang="zh-TW" altLang="en-US" sz="1800" dirty="0"/>
        </a:p>
      </dgm:t>
    </dgm:pt>
    <dgm:pt modelId="{AD318A88-9A98-4590-A03A-8DB8FB5A5550}" type="parTrans" cxnId="{EF05DE24-E5DC-4EA3-92F9-F832D406DCF7}">
      <dgm:prSet/>
      <dgm:spPr/>
      <dgm:t>
        <a:bodyPr/>
        <a:lstStyle/>
        <a:p>
          <a:endParaRPr lang="zh-TW" altLang="en-US"/>
        </a:p>
      </dgm:t>
    </dgm:pt>
    <dgm:pt modelId="{8734960E-CBD2-458B-B9DC-C184F0A35B07}" type="sibTrans" cxnId="{EF05DE24-E5DC-4EA3-92F9-F832D406DCF7}">
      <dgm:prSet/>
      <dgm:spPr/>
      <dgm:t>
        <a:bodyPr/>
        <a:lstStyle/>
        <a:p>
          <a:endParaRPr lang="zh-TW" altLang="en-US"/>
        </a:p>
      </dgm:t>
    </dgm:pt>
    <dgm:pt modelId="{EA142F5C-6B64-4EDC-9AD0-13450D4F147B}" type="pres">
      <dgm:prSet presAssocID="{C357D087-8317-45CF-86A3-3142DA398D4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3B20B27-9614-4970-A578-83BEAF312938}" type="pres">
      <dgm:prSet presAssocID="{C357D087-8317-45CF-86A3-3142DA398D41}" presName="dummyMaxCanvas" presStyleCnt="0">
        <dgm:presLayoutVars/>
      </dgm:prSet>
      <dgm:spPr/>
    </dgm:pt>
    <dgm:pt modelId="{EC0D0EEF-9DC2-4D5B-9E62-ADD554BFF65D}" type="pres">
      <dgm:prSet presAssocID="{C357D087-8317-45CF-86A3-3142DA398D4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E5B96E-0AFF-4D60-BBB0-B44179161B77}" type="pres">
      <dgm:prSet presAssocID="{C357D087-8317-45CF-86A3-3142DA398D4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D573B1-0ACF-4BEA-8C0D-2C0C1FA3241B}" type="pres">
      <dgm:prSet presAssocID="{C357D087-8317-45CF-86A3-3142DA398D4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864298-5FCA-49C6-B8D6-BF43B8A55EB7}" type="pres">
      <dgm:prSet presAssocID="{C357D087-8317-45CF-86A3-3142DA398D4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DEEA2D-E83A-4DB7-9B7F-FAE29A6BA63D}" type="pres">
      <dgm:prSet presAssocID="{C357D087-8317-45CF-86A3-3142DA398D41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BEB891-98C6-48B9-9C51-2DBF4A5761C2}" type="pres">
      <dgm:prSet presAssocID="{C357D087-8317-45CF-86A3-3142DA398D4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6578AF-E3B8-4CDA-8F2F-A19D39471F67}" type="pres">
      <dgm:prSet presAssocID="{C357D087-8317-45CF-86A3-3142DA398D4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037157-C6F2-4A5A-8CF4-5123485FBB99}" type="pres">
      <dgm:prSet presAssocID="{C357D087-8317-45CF-86A3-3142DA398D4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8E74261-5164-46A5-9237-220D50773F81}" type="pres">
      <dgm:prSet presAssocID="{C357D087-8317-45CF-86A3-3142DA398D4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F7376CB-2791-44B5-8BAF-D57A1A5A170E}" type="pres">
      <dgm:prSet presAssocID="{C357D087-8317-45CF-86A3-3142DA398D4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609234-27E9-4086-BF73-81BAD8BCBE7F}" type="pres">
      <dgm:prSet presAssocID="{C357D087-8317-45CF-86A3-3142DA398D4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BE389C-388A-4800-8347-8FBEBF9F1706}" type="pres">
      <dgm:prSet presAssocID="{C357D087-8317-45CF-86A3-3142DA398D4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6162D8-CD40-4D69-BA97-4B6416A3B2F7}" type="pres">
      <dgm:prSet presAssocID="{C357D087-8317-45CF-86A3-3142DA398D4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5EC8050-8007-4A44-B40D-C5727CAB0271}" type="pres">
      <dgm:prSet presAssocID="{C357D087-8317-45CF-86A3-3142DA398D4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B7E77EC-9967-4CBF-9871-13ED0FE0B16E}" type="presOf" srcId="{51A51403-E0BC-4AAD-867A-C1EFEA8E4A50}" destId="{EC0D0EEF-9DC2-4D5B-9E62-ADD554BFF65D}" srcOrd="0" destOrd="0" presId="urn:microsoft.com/office/officeart/2005/8/layout/vProcess5"/>
    <dgm:cxn modelId="{DA2B2B74-FD35-45A3-AA11-A586C5BF0D23}" type="presOf" srcId="{84E7B771-3FC8-46D7-B2F1-8C3E7F3D30EE}" destId="{3ABEB891-98C6-48B9-9C51-2DBF4A5761C2}" srcOrd="0" destOrd="0" presId="urn:microsoft.com/office/officeart/2005/8/layout/vProcess5"/>
    <dgm:cxn modelId="{1A033DB9-A0B1-495E-9C2C-B535DE602640}" type="presOf" srcId="{4C088116-8BA9-463D-AD5E-F2E1C38F981D}" destId="{05EC8050-8007-4A44-B40D-C5727CAB0271}" srcOrd="1" destOrd="0" presId="urn:microsoft.com/office/officeart/2005/8/layout/vProcess5"/>
    <dgm:cxn modelId="{93F72637-F54D-4B3B-BD97-764C4D60672F}" type="presOf" srcId="{2D3BA085-9B82-4615-8B75-F839A53D2F3D}" destId="{E86578AF-E3B8-4CDA-8F2F-A19D39471F67}" srcOrd="0" destOrd="0" presId="urn:microsoft.com/office/officeart/2005/8/layout/vProcess5"/>
    <dgm:cxn modelId="{63F5CAC6-65AA-4D54-9E6E-F5669028864F}" srcId="{C357D087-8317-45CF-86A3-3142DA398D41}" destId="{800597E1-A8B5-4061-80F0-50E0B5A82EFF}" srcOrd="1" destOrd="0" parTransId="{DA762070-E280-4C64-A967-C431C7509647}" sibTransId="{2D3BA085-9B82-4615-8B75-F839A53D2F3D}"/>
    <dgm:cxn modelId="{BAE7A8D9-2E54-403E-AD47-956ED252C997}" type="presOf" srcId="{16CD6642-A323-4B69-90EB-22A9B182EC53}" destId="{31D573B1-0ACF-4BEA-8C0D-2C0C1FA3241B}" srcOrd="0" destOrd="0" presId="urn:microsoft.com/office/officeart/2005/8/layout/vProcess5"/>
    <dgm:cxn modelId="{EF05DE24-E5DC-4EA3-92F9-F832D406DCF7}" srcId="{C357D087-8317-45CF-86A3-3142DA398D41}" destId="{A1429481-89B7-405A-BD27-B040791F0247}" srcOrd="3" destOrd="0" parTransId="{AD318A88-9A98-4590-A03A-8DB8FB5A5550}" sibTransId="{8734960E-CBD2-458B-B9DC-C184F0A35B07}"/>
    <dgm:cxn modelId="{4D50DADB-3BEF-46F5-ACC8-963FC621B8F8}" srcId="{C357D087-8317-45CF-86A3-3142DA398D41}" destId="{4C088116-8BA9-463D-AD5E-F2E1C38F981D}" srcOrd="4" destOrd="0" parTransId="{000D6E3B-331A-4F9D-A3C1-677A6C3D951A}" sibTransId="{99A71364-E44C-4B2D-BE29-B398C8DBA1C2}"/>
    <dgm:cxn modelId="{BF2594A0-F4F0-4215-A314-A4051DF6E757}" type="presOf" srcId="{4C088116-8BA9-463D-AD5E-F2E1C38F981D}" destId="{84DEEA2D-E83A-4DB7-9B7F-FAE29A6BA63D}" srcOrd="0" destOrd="0" presId="urn:microsoft.com/office/officeart/2005/8/layout/vProcess5"/>
    <dgm:cxn modelId="{8779E4D3-A403-4CEE-ADF1-7958B368DE0D}" type="presOf" srcId="{800597E1-A8B5-4061-80F0-50E0B5A82EFF}" destId="{8FE5B96E-0AFF-4D60-BBB0-B44179161B77}" srcOrd="0" destOrd="0" presId="urn:microsoft.com/office/officeart/2005/8/layout/vProcess5"/>
    <dgm:cxn modelId="{E87E37E2-8BC8-43C0-A70A-66152A2B3A7A}" type="presOf" srcId="{33626019-BC43-443C-AC21-1623AF93872D}" destId="{7D037157-C6F2-4A5A-8CF4-5123485FBB99}" srcOrd="0" destOrd="0" presId="urn:microsoft.com/office/officeart/2005/8/layout/vProcess5"/>
    <dgm:cxn modelId="{91BF30A7-E224-4300-AD2B-003F0469E4C9}" srcId="{C357D087-8317-45CF-86A3-3142DA398D41}" destId="{16CD6642-A323-4B69-90EB-22A9B182EC53}" srcOrd="2" destOrd="0" parTransId="{06B466AC-8693-46FE-93BA-4829A631CAE9}" sibTransId="{33626019-BC43-443C-AC21-1623AF93872D}"/>
    <dgm:cxn modelId="{554C2D3B-2C91-4DA8-B95A-905424923E65}" type="presOf" srcId="{A1429481-89B7-405A-BD27-B040791F0247}" destId="{8B864298-5FCA-49C6-B8D6-BF43B8A55EB7}" srcOrd="0" destOrd="0" presId="urn:microsoft.com/office/officeart/2005/8/layout/vProcess5"/>
    <dgm:cxn modelId="{ED1C0BEE-4737-40E3-9864-266E24A1392A}" type="presOf" srcId="{8734960E-CBD2-458B-B9DC-C184F0A35B07}" destId="{98E74261-5164-46A5-9237-220D50773F81}" srcOrd="0" destOrd="0" presId="urn:microsoft.com/office/officeart/2005/8/layout/vProcess5"/>
    <dgm:cxn modelId="{4D61E61C-B74C-4EEE-96F8-1CDA95B7D5B1}" type="presOf" srcId="{A1429481-89B7-405A-BD27-B040791F0247}" destId="{4A6162D8-CD40-4D69-BA97-4B6416A3B2F7}" srcOrd="1" destOrd="0" presId="urn:microsoft.com/office/officeart/2005/8/layout/vProcess5"/>
    <dgm:cxn modelId="{93DD0060-18C0-4755-AFA2-E374A7FE988E}" srcId="{C357D087-8317-45CF-86A3-3142DA398D41}" destId="{51A51403-E0BC-4AAD-867A-C1EFEA8E4A50}" srcOrd="0" destOrd="0" parTransId="{E7938CE9-189A-4AB1-8E78-EED8937F73D8}" sibTransId="{84E7B771-3FC8-46D7-B2F1-8C3E7F3D30EE}"/>
    <dgm:cxn modelId="{1FD264D7-50F2-43B5-9BD4-09AB0EE24C29}" type="presOf" srcId="{800597E1-A8B5-4061-80F0-50E0B5A82EFF}" destId="{04609234-27E9-4086-BF73-81BAD8BCBE7F}" srcOrd="1" destOrd="0" presId="urn:microsoft.com/office/officeart/2005/8/layout/vProcess5"/>
    <dgm:cxn modelId="{D236E08C-8FD5-48A2-BC07-CC1319F2A1FE}" type="presOf" srcId="{16CD6642-A323-4B69-90EB-22A9B182EC53}" destId="{4DBE389C-388A-4800-8347-8FBEBF9F1706}" srcOrd="1" destOrd="0" presId="urn:microsoft.com/office/officeart/2005/8/layout/vProcess5"/>
    <dgm:cxn modelId="{ACF4DE49-62E0-454A-9571-2FD3A0ACDFD0}" type="presOf" srcId="{C357D087-8317-45CF-86A3-3142DA398D41}" destId="{EA142F5C-6B64-4EDC-9AD0-13450D4F147B}" srcOrd="0" destOrd="0" presId="urn:microsoft.com/office/officeart/2005/8/layout/vProcess5"/>
    <dgm:cxn modelId="{F0421F82-6479-4864-80B7-5EAACFBBEC70}" type="presOf" srcId="{51A51403-E0BC-4AAD-867A-C1EFEA8E4A50}" destId="{8F7376CB-2791-44B5-8BAF-D57A1A5A170E}" srcOrd="1" destOrd="0" presId="urn:microsoft.com/office/officeart/2005/8/layout/vProcess5"/>
    <dgm:cxn modelId="{CB701FC5-8D81-4647-A2EE-C51621745F48}" type="presParOf" srcId="{EA142F5C-6B64-4EDC-9AD0-13450D4F147B}" destId="{43B20B27-9614-4970-A578-83BEAF312938}" srcOrd="0" destOrd="0" presId="urn:microsoft.com/office/officeart/2005/8/layout/vProcess5"/>
    <dgm:cxn modelId="{A22F4B6A-929B-46F0-A9A5-74CBFB1CD0DF}" type="presParOf" srcId="{EA142F5C-6B64-4EDC-9AD0-13450D4F147B}" destId="{EC0D0EEF-9DC2-4D5B-9E62-ADD554BFF65D}" srcOrd="1" destOrd="0" presId="urn:microsoft.com/office/officeart/2005/8/layout/vProcess5"/>
    <dgm:cxn modelId="{A84C0998-67D1-4CDE-8F54-885C6ACE0991}" type="presParOf" srcId="{EA142F5C-6B64-4EDC-9AD0-13450D4F147B}" destId="{8FE5B96E-0AFF-4D60-BBB0-B44179161B77}" srcOrd="2" destOrd="0" presId="urn:microsoft.com/office/officeart/2005/8/layout/vProcess5"/>
    <dgm:cxn modelId="{7F7C93E8-A0B6-4891-9749-2F477BC85BFC}" type="presParOf" srcId="{EA142F5C-6B64-4EDC-9AD0-13450D4F147B}" destId="{31D573B1-0ACF-4BEA-8C0D-2C0C1FA3241B}" srcOrd="3" destOrd="0" presId="urn:microsoft.com/office/officeart/2005/8/layout/vProcess5"/>
    <dgm:cxn modelId="{4BF95A15-6C0A-489E-8383-A6211A059ACB}" type="presParOf" srcId="{EA142F5C-6B64-4EDC-9AD0-13450D4F147B}" destId="{8B864298-5FCA-49C6-B8D6-BF43B8A55EB7}" srcOrd="4" destOrd="0" presId="urn:microsoft.com/office/officeart/2005/8/layout/vProcess5"/>
    <dgm:cxn modelId="{89683CE0-A21E-4C69-A4E9-9160C139EBE0}" type="presParOf" srcId="{EA142F5C-6B64-4EDC-9AD0-13450D4F147B}" destId="{84DEEA2D-E83A-4DB7-9B7F-FAE29A6BA63D}" srcOrd="5" destOrd="0" presId="urn:microsoft.com/office/officeart/2005/8/layout/vProcess5"/>
    <dgm:cxn modelId="{4AB7E42F-FAA9-4E2B-971C-11268B026704}" type="presParOf" srcId="{EA142F5C-6B64-4EDC-9AD0-13450D4F147B}" destId="{3ABEB891-98C6-48B9-9C51-2DBF4A5761C2}" srcOrd="6" destOrd="0" presId="urn:microsoft.com/office/officeart/2005/8/layout/vProcess5"/>
    <dgm:cxn modelId="{127D7E7D-4245-4DA6-B086-678D3050B0DD}" type="presParOf" srcId="{EA142F5C-6B64-4EDC-9AD0-13450D4F147B}" destId="{E86578AF-E3B8-4CDA-8F2F-A19D39471F67}" srcOrd="7" destOrd="0" presId="urn:microsoft.com/office/officeart/2005/8/layout/vProcess5"/>
    <dgm:cxn modelId="{AF43F49F-BCFD-4343-86A2-7AFDC3A99B96}" type="presParOf" srcId="{EA142F5C-6B64-4EDC-9AD0-13450D4F147B}" destId="{7D037157-C6F2-4A5A-8CF4-5123485FBB99}" srcOrd="8" destOrd="0" presId="urn:microsoft.com/office/officeart/2005/8/layout/vProcess5"/>
    <dgm:cxn modelId="{B5171915-E642-4961-BEB3-A086E3006991}" type="presParOf" srcId="{EA142F5C-6B64-4EDC-9AD0-13450D4F147B}" destId="{98E74261-5164-46A5-9237-220D50773F81}" srcOrd="9" destOrd="0" presId="urn:microsoft.com/office/officeart/2005/8/layout/vProcess5"/>
    <dgm:cxn modelId="{6048C56F-81F3-484B-B183-EAFBA23BCA4D}" type="presParOf" srcId="{EA142F5C-6B64-4EDC-9AD0-13450D4F147B}" destId="{8F7376CB-2791-44B5-8BAF-D57A1A5A170E}" srcOrd="10" destOrd="0" presId="urn:microsoft.com/office/officeart/2005/8/layout/vProcess5"/>
    <dgm:cxn modelId="{BEBD5D05-192A-46F5-9EC0-45A2918F2C2C}" type="presParOf" srcId="{EA142F5C-6B64-4EDC-9AD0-13450D4F147B}" destId="{04609234-27E9-4086-BF73-81BAD8BCBE7F}" srcOrd="11" destOrd="0" presId="urn:microsoft.com/office/officeart/2005/8/layout/vProcess5"/>
    <dgm:cxn modelId="{4B031569-618E-485A-99B3-269E2F20232D}" type="presParOf" srcId="{EA142F5C-6B64-4EDC-9AD0-13450D4F147B}" destId="{4DBE389C-388A-4800-8347-8FBEBF9F1706}" srcOrd="12" destOrd="0" presId="urn:microsoft.com/office/officeart/2005/8/layout/vProcess5"/>
    <dgm:cxn modelId="{F3CFB934-288B-42FF-8344-D298BD61EC18}" type="presParOf" srcId="{EA142F5C-6B64-4EDC-9AD0-13450D4F147B}" destId="{4A6162D8-CD40-4D69-BA97-4B6416A3B2F7}" srcOrd="13" destOrd="0" presId="urn:microsoft.com/office/officeart/2005/8/layout/vProcess5"/>
    <dgm:cxn modelId="{8F295C76-841D-4B8B-A871-23FD3E2E42B3}" type="presParOf" srcId="{EA142F5C-6B64-4EDC-9AD0-13450D4F147B}" destId="{05EC8050-8007-4A44-B40D-C5727CAB027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DC03A67-D541-4826-A9E7-C4E0CC746507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B7C5D45D-F01C-4B6B-A965-1FFCD99BA851}">
      <dgm:prSet phldrT="[文字]"/>
      <dgm:spPr/>
      <dgm:t>
        <a:bodyPr/>
        <a:lstStyle/>
        <a:p>
          <a:r>
            <a:rPr lang="zh-TW" altLang="en-US" dirty="0" smtClean="0"/>
            <a:t>國語文</a:t>
          </a:r>
          <a:endParaRPr lang="zh-TW" altLang="en-US" dirty="0"/>
        </a:p>
      </dgm:t>
    </dgm:pt>
    <dgm:pt modelId="{EB4A1448-E84E-4B84-9A98-3764B7A31361}" type="parTrans" cxnId="{CFD798A2-769A-45B8-9050-9196910CC6DE}">
      <dgm:prSet/>
      <dgm:spPr/>
      <dgm:t>
        <a:bodyPr/>
        <a:lstStyle/>
        <a:p>
          <a:endParaRPr lang="zh-TW" altLang="en-US"/>
        </a:p>
      </dgm:t>
    </dgm:pt>
    <dgm:pt modelId="{FFF76412-96EB-4740-A42D-4F12F10DE503}" type="sibTrans" cxnId="{CFD798A2-769A-45B8-9050-9196910CC6DE}">
      <dgm:prSet/>
      <dgm:spPr/>
      <dgm:t>
        <a:bodyPr/>
        <a:lstStyle/>
        <a:p>
          <a:endParaRPr lang="zh-TW" altLang="en-US"/>
        </a:p>
      </dgm:t>
    </dgm:pt>
    <dgm:pt modelId="{D0D7CB96-C89A-4102-9AAE-767E738424DD}">
      <dgm:prSet phldrT="[文字]" custT="1"/>
      <dgm:spPr/>
      <dgm:t>
        <a:bodyPr/>
        <a:lstStyle/>
        <a:p>
          <a:pPr>
            <a:spcAft>
              <a:spcPts val="300"/>
            </a:spcAft>
          </a:pPr>
          <a:r>
            <a:rPr lang="zh-TW" altLang="en-US" sz="1600" b="1" dirty="0" smtClean="0"/>
            <a:t>資源平台（科技化評量系統）</a:t>
          </a:r>
          <a:endParaRPr lang="zh-TW" altLang="en-US" sz="1600" b="1" dirty="0"/>
        </a:p>
      </dgm:t>
    </dgm:pt>
    <dgm:pt modelId="{AFCAD775-4E02-49B1-84CE-8FEE0803F10A}" type="parTrans" cxnId="{0C03FA33-9365-44B7-8434-F9999402570E}">
      <dgm:prSet/>
      <dgm:spPr/>
      <dgm:t>
        <a:bodyPr/>
        <a:lstStyle/>
        <a:p>
          <a:endParaRPr lang="zh-TW" altLang="en-US"/>
        </a:p>
      </dgm:t>
    </dgm:pt>
    <dgm:pt modelId="{AFD68044-8D22-430F-A124-8757B49E057A}" type="sibTrans" cxnId="{0C03FA33-9365-44B7-8434-F9999402570E}">
      <dgm:prSet/>
      <dgm:spPr/>
      <dgm:t>
        <a:bodyPr/>
        <a:lstStyle/>
        <a:p>
          <a:endParaRPr lang="zh-TW" altLang="en-US"/>
        </a:p>
      </dgm:t>
    </dgm:pt>
    <dgm:pt modelId="{498C22C8-98B1-4205-8A82-EDEB0D932A16}">
      <dgm:prSet phldrT="[文字]" custT="1"/>
      <dgm:spPr/>
      <dgm:t>
        <a:bodyPr/>
        <a:lstStyle/>
        <a:p>
          <a:pPr>
            <a:spcAft>
              <a:spcPts val="300"/>
            </a:spcAft>
          </a:pPr>
          <a:r>
            <a:rPr lang="zh-TW" altLang="en-US" sz="1600" b="1" dirty="0" smtClean="0"/>
            <a:t>現行版</a:t>
          </a:r>
          <a:r>
            <a:rPr lang="zh-TW" altLang="en-US" sz="1600" b="1" dirty="0" smtClean="0">
              <a:latin typeface="PMingLiU" panose="02020500000000000000" pitchFamily="18" charset="-120"/>
              <a:ea typeface="PMingLiU" panose="02020500000000000000" pitchFamily="18" charset="-120"/>
            </a:rPr>
            <a:t>：三</a:t>
          </a:r>
          <a:r>
            <a:rPr lang="en-US" altLang="zh-TW" sz="1600" b="1" dirty="0" smtClean="0">
              <a:latin typeface="PMingLiU" panose="02020500000000000000" pitchFamily="18" charset="-120"/>
              <a:ea typeface="PMingLiU" panose="02020500000000000000" pitchFamily="18" charset="-120"/>
            </a:rPr>
            <a:t>~</a:t>
          </a:r>
          <a:r>
            <a:rPr lang="zh-TW" altLang="en-US" sz="1600" b="1" dirty="0" smtClean="0">
              <a:latin typeface="PMingLiU" panose="02020500000000000000" pitchFamily="18" charset="-120"/>
              <a:ea typeface="PMingLiU" panose="02020500000000000000" pitchFamily="18" charset="-120"/>
            </a:rPr>
            <a:t>九年級</a:t>
          </a:r>
          <a:endParaRPr lang="zh-TW" altLang="en-US" sz="1600" b="1" dirty="0"/>
        </a:p>
      </dgm:t>
    </dgm:pt>
    <dgm:pt modelId="{0EA57425-7A28-4D48-A2FD-5740DA435FD0}" type="parTrans" cxnId="{BDA1AE67-FFF8-4B08-ADA9-3EDC94DF9460}">
      <dgm:prSet/>
      <dgm:spPr/>
      <dgm:t>
        <a:bodyPr/>
        <a:lstStyle/>
        <a:p>
          <a:endParaRPr lang="zh-TW" altLang="en-US"/>
        </a:p>
      </dgm:t>
    </dgm:pt>
    <dgm:pt modelId="{0B4FCB5D-70E4-4625-84E9-46678B085B5D}" type="sibTrans" cxnId="{BDA1AE67-FFF8-4B08-ADA9-3EDC94DF9460}">
      <dgm:prSet/>
      <dgm:spPr/>
      <dgm:t>
        <a:bodyPr/>
        <a:lstStyle/>
        <a:p>
          <a:endParaRPr lang="zh-TW" altLang="en-US"/>
        </a:p>
      </dgm:t>
    </dgm:pt>
    <dgm:pt modelId="{1B68E069-B65E-41EF-B0B8-34D5F15E1852}">
      <dgm:prSet phldrT="[文字]"/>
      <dgm:spPr/>
      <dgm:t>
        <a:bodyPr/>
        <a:lstStyle/>
        <a:p>
          <a:r>
            <a:rPr lang="zh-TW" altLang="en-US" dirty="0" smtClean="0"/>
            <a:t>數學</a:t>
          </a:r>
          <a:endParaRPr lang="zh-TW" altLang="en-US" dirty="0"/>
        </a:p>
      </dgm:t>
    </dgm:pt>
    <dgm:pt modelId="{04DE08EC-DC23-4105-BB4E-634916ED0188}" type="parTrans" cxnId="{FD057ABE-E2E8-4F52-A2C8-7A6004391236}">
      <dgm:prSet/>
      <dgm:spPr/>
      <dgm:t>
        <a:bodyPr/>
        <a:lstStyle/>
        <a:p>
          <a:endParaRPr lang="zh-TW" altLang="en-US"/>
        </a:p>
      </dgm:t>
    </dgm:pt>
    <dgm:pt modelId="{BD8117EA-ED86-4AF4-9D9D-85E791AA600F}" type="sibTrans" cxnId="{FD057ABE-E2E8-4F52-A2C8-7A6004391236}">
      <dgm:prSet/>
      <dgm:spPr/>
      <dgm:t>
        <a:bodyPr/>
        <a:lstStyle/>
        <a:p>
          <a:endParaRPr lang="zh-TW" altLang="en-US"/>
        </a:p>
      </dgm:t>
    </dgm:pt>
    <dgm:pt modelId="{B39AF80B-F6C3-4AC1-99DB-6ADDF6DC923E}">
      <dgm:prSet phldrT="[文字]"/>
      <dgm:spPr/>
      <dgm:t>
        <a:bodyPr/>
        <a:lstStyle/>
        <a:p>
          <a:r>
            <a:rPr lang="zh-TW" altLang="en-US" dirty="0" smtClean="0"/>
            <a:t>英語</a:t>
          </a:r>
          <a:endParaRPr lang="zh-TW" altLang="en-US" dirty="0"/>
        </a:p>
      </dgm:t>
    </dgm:pt>
    <dgm:pt modelId="{2B35B085-BF68-4DD4-8189-A69AF53E6116}" type="parTrans" cxnId="{3403192D-43E3-4AC1-9465-FC0650649DCB}">
      <dgm:prSet/>
      <dgm:spPr/>
      <dgm:t>
        <a:bodyPr/>
        <a:lstStyle/>
        <a:p>
          <a:endParaRPr lang="zh-TW" altLang="en-US"/>
        </a:p>
      </dgm:t>
    </dgm:pt>
    <dgm:pt modelId="{C0AEA0DF-4F23-4D90-87E8-D628E27F0D6A}" type="sibTrans" cxnId="{3403192D-43E3-4AC1-9465-FC0650649DCB}">
      <dgm:prSet/>
      <dgm:spPr/>
      <dgm:t>
        <a:bodyPr/>
        <a:lstStyle/>
        <a:p>
          <a:endParaRPr lang="zh-TW" altLang="en-US"/>
        </a:p>
      </dgm:t>
    </dgm:pt>
    <dgm:pt modelId="{73E28840-2D43-4D90-BCC0-305DBA550C1C}">
      <dgm:prSet phldrT="[文字]" custT="1"/>
      <dgm:spPr/>
      <dgm:t>
        <a:bodyPr/>
        <a:lstStyle/>
        <a:p>
          <a:pPr>
            <a:lnSpc>
              <a:spcPct val="80000"/>
            </a:lnSpc>
            <a:spcAft>
              <a:spcPts val="300"/>
            </a:spcAft>
          </a:pPr>
          <a:r>
            <a:rPr lang="zh-TW" altLang="en-US" sz="1600" b="1" dirty="0" smtClean="0"/>
            <a:t>資源平台（科技化評量系統）</a:t>
          </a:r>
          <a:endParaRPr lang="en-US" altLang="zh-TW" sz="1600" b="1" dirty="0" smtClean="0"/>
        </a:p>
      </dgm:t>
    </dgm:pt>
    <dgm:pt modelId="{39A566CD-6E2F-4229-8FF4-A12F8B6AA6FE}" type="parTrans" cxnId="{A200A7D9-B85D-4AD0-983E-0474550C42D6}">
      <dgm:prSet/>
      <dgm:spPr/>
      <dgm:t>
        <a:bodyPr/>
        <a:lstStyle/>
        <a:p>
          <a:endParaRPr lang="zh-TW" altLang="en-US"/>
        </a:p>
      </dgm:t>
    </dgm:pt>
    <dgm:pt modelId="{607594F6-F238-456B-B830-BC2807A57101}" type="sibTrans" cxnId="{A200A7D9-B85D-4AD0-983E-0474550C42D6}">
      <dgm:prSet/>
      <dgm:spPr/>
      <dgm:t>
        <a:bodyPr/>
        <a:lstStyle/>
        <a:p>
          <a:endParaRPr lang="zh-TW" altLang="en-US"/>
        </a:p>
      </dgm:t>
    </dgm:pt>
    <dgm:pt modelId="{DFB2EDDA-589D-4577-9B4E-CC7A72013765}">
      <dgm:prSet phldrT="[文字]" custT="1"/>
      <dgm:spPr/>
      <dgm:t>
        <a:bodyPr/>
        <a:lstStyle/>
        <a:p>
          <a:pPr>
            <a:lnSpc>
              <a:spcPct val="80000"/>
            </a:lnSpc>
            <a:spcAft>
              <a:spcPts val="300"/>
            </a:spcAft>
          </a:pPr>
          <a:r>
            <a:rPr lang="en-US" altLang="zh-TW" sz="1400" b="1" dirty="0" smtClean="0"/>
            <a:t>100</a:t>
          </a:r>
          <a:r>
            <a:rPr lang="zh-TW" altLang="en-US" sz="1400" b="1" dirty="0" smtClean="0"/>
            <a:t>年版</a:t>
          </a:r>
          <a:r>
            <a:rPr lang="zh-TW" altLang="en-US" sz="1600" b="1" dirty="0" smtClean="0">
              <a:latin typeface="PMingLiU" panose="02020500000000000000" pitchFamily="18" charset="-120"/>
              <a:ea typeface="PMingLiU" panose="02020500000000000000" pitchFamily="18" charset="-120"/>
            </a:rPr>
            <a:t>：一</a:t>
          </a:r>
          <a:r>
            <a:rPr lang="en-US" altLang="zh-TW" sz="1600" b="1" dirty="0" smtClean="0">
              <a:latin typeface="PMingLiU" panose="02020500000000000000" pitchFamily="18" charset="-120"/>
              <a:ea typeface="PMingLiU" panose="02020500000000000000" pitchFamily="18" charset="-120"/>
            </a:rPr>
            <a:t>~</a:t>
          </a:r>
          <a:r>
            <a:rPr lang="zh-TW" altLang="en-US" sz="1600" b="1" dirty="0" smtClean="0">
              <a:latin typeface="PMingLiU" panose="02020500000000000000" pitchFamily="18" charset="-120"/>
              <a:ea typeface="PMingLiU" panose="02020500000000000000" pitchFamily="18" charset="-120"/>
            </a:rPr>
            <a:t>九年級</a:t>
          </a:r>
          <a:endParaRPr lang="en-US" altLang="zh-TW" sz="1600" b="1" dirty="0" smtClean="0"/>
        </a:p>
      </dgm:t>
    </dgm:pt>
    <dgm:pt modelId="{2702FF4F-13BE-4B68-9E0C-AB7AC0CB59E8}" type="parTrans" cxnId="{7D7235C7-E0B9-46FB-B0F4-8B2AA0DDA368}">
      <dgm:prSet/>
      <dgm:spPr/>
      <dgm:t>
        <a:bodyPr/>
        <a:lstStyle/>
        <a:p>
          <a:endParaRPr lang="zh-TW" altLang="en-US"/>
        </a:p>
      </dgm:t>
    </dgm:pt>
    <dgm:pt modelId="{CEEA5D95-9F11-414A-9289-C5676A41B773}" type="sibTrans" cxnId="{7D7235C7-E0B9-46FB-B0F4-8B2AA0DDA368}">
      <dgm:prSet/>
      <dgm:spPr/>
      <dgm:t>
        <a:bodyPr/>
        <a:lstStyle/>
        <a:p>
          <a:endParaRPr lang="zh-TW" altLang="en-US"/>
        </a:p>
      </dgm:t>
    </dgm:pt>
    <dgm:pt modelId="{166BD01D-C6E1-44A3-98F9-53B66B220EAC}">
      <dgm:prSet phldrT="[文字]" custT="1"/>
      <dgm:spPr/>
      <dgm:t>
        <a:bodyPr/>
        <a:lstStyle/>
        <a:p>
          <a:pPr>
            <a:lnSpc>
              <a:spcPct val="80000"/>
            </a:lnSpc>
            <a:spcAft>
              <a:spcPts val="300"/>
            </a:spcAft>
          </a:pPr>
          <a:r>
            <a:rPr lang="zh-TW" altLang="en-US" sz="1600" b="1" dirty="0" smtClean="0"/>
            <a:t>現行版</a:t>
          </a:r>
          <a:r>
            <a:rPr lang="zh-TW" altLang="en-US" sz="1600" b="1" dirty="0" smtClean="0">
              <a:latin typeface="PMingLiU" panose="02020500000000000000" pitchFamily="18" charset="-120"/>
              <a:ea typeface="PMingLiU" panose="02020500000000000000" pitchFamily="18" charset="-120"/>
            </a:rPr>
            <a:t>：一</a:t>
          </a:r>
          <a:r>
            <a:rPr lang="en-US" altLang="zh-TW" sz="1600" b="1" dirty="0" smtClean="0">
              <a:latin typeface="PMingLiU" panose="02020500000000000000" pitchFamily="18" charset="-120"/>
              <a:ea typeface="PMingLiU" panose="02020500000000000000" pitchFamily="18" charset="-120"/>
            </a:rPr>
            <a:t>~</a:t>
          </a:r>
          <a:r>
            <a:rPr lang="zh-TW" altLang="en-US" sz="1600" b="1" dirty="0" smtClean="0">
              <a:latin typeface="PMingLiU" panose="02020500000000000000" pitchFamily="18" charset="-120"/>
              <a:ea typeface="PMingLiU" panose="02020500000000000000" pitchFamily="18" charset="-120"/>
            </a:rPr>
            <a:t>三年級</a:t>
          </a:r>
          <a:endParaRPr lang="en-US" altLang="zh-TW" sz="1600" b="1" dirty="0" smtClean="0"/>
        </a:p>
      </dgm:t>
    </dgm:pt>
    <dgm:pt modelId="{A9486E6C-E0B9-4652-8244-75201E0F1235}" type="parTrans" cxnId="{87AB3345-0275-403F-BE6D-12E5256C0053}">
      <dgm:prSet/>
      <dgm:spPr/>
      <dgm:t>
        <a:bodyPr/>
        <a:lstStyle/>
        <a:p>
          <a:endParaRPr lang="zh-TW" altLang="en-US"/>
        </a:p>
      </dgm:t>
    </dgm:pt>
    <dgm:pt modelId="{0863A28A-8309-4C8C-9C60-C13BC86079D8}" type="sibTrans" cxnId="{87AB3345-0275-403F-BE6D-12E5256C0053}">
      <dgm:prSet/>
      <dgm:spPr/>
      <dgm:t>
        <a:bodyPr/>
        <a:lstStyle/>
        <a:p>
          <a:endParaRPr lang="zh-TW" altLang="en-US"/>
        </a:p>
      </dgm:t>
    </dgm:pt>
    <dgm:pt modelId="{F99F0509-B459-43B2-B81E-DCBA0FDA0EB4}">
      <dgm:prSet phldrT="[文字]" custT="1"/>
      <dgm:spPr/>
      <dgm:t>
        <a:bodyPr/>
        <a:lstStyle/>
        <a:p>
          <a:pPr>
            <a:lnSpc>
              <a:spcPct val="80000"/>
            </a:lnSpc>
            <a:spcAft>
              <a:spcPts val="300"/>
            </a:spcAft>
          </a:pPr>
          <a:r>
            <a:rPr lang="zh-TW" altLang="en-US" sz="1600" b="1" dirty="0" smtClean="0"/>
            <a:t>跨領域閱讀</a:t>
          </a:r>
          <a:r>
            <a:rPr lang="zh-TW" altLang="en-US" sz="1600" b="1" dirty="0" smtClean="0">
              <a:latin typeface="PMingLiU" panose="02020500000000000000" pitchFamily="18" charset="-120"/>
              <a:ea typeface="PMingLiU" panose="02020500000000000000" pitchFamily="18" charset="-120"/>
            </a:rPr>
            <a:t>：國小、國中</a:t>
          </a:r>
          <a:endParaRPr lang="en-US" altLang="zh-TW" sz="1600" b="1" dirty="0" smtClean="0"/>
        </a:p>
      </dgm:t>
    </dgm:pt>
    <dgm:pt modelId="{5BDF0906-9E6B-4A62-B291-4B906972F516}" type="parTrans" cxnId="{1446BF60-360F-434A-ADC3-A7111C237EE2}">
      <dgm:prSet/>
      <dgm:spPr/>
      <dgm:t>
        <a:bodyPr/>
        <a:lstStyle/>
        <a:p>
          <a:endParaRPr lang="zh-TW" altLang="en-US"/>
        </a:p>
      </dgm:t>
    </dgm:pt>
    <dgm:pt modelId="{096E9858-793D-425A-B3A1-2D7187E83B8C}" type="sibTrans" cxnId="{1446BF60-360F-434A-ADC3-A7111C237EE2}">
      <dgm:prSet/>
      <dgm:spPr/>
      <dgm:t>
        <a:bodyPr/>
        <a:lstStyle/>
        <a:p>
          <a:endParaRPr lang="zh-TW" altLang="en-US"/>
        </a:p>
      </dgm:t>
    </dgm:pt>
    <dgm:pt modelId="{0968E455-4946-4511-9D91-555054BAFECD}">
      <dgm:prSet phldrT="[文字]" custT="1"/>
      <dgm:spPr/>
      <dgm:t>
        <a:bodyPr/>
        <a:lstStyle/>
        <a:p>
          <a:r>
            <a:rPr lang="zh-TW" altLang="en-US" sz="1600" b="1" dirty="0" smtClean="0"/>
            <a:t>彰化縣學扶資源中心（湳雅國小）</a:t>
          </a:r>
          <a:endParaRPr lang="en-US" altLang="zh-TW" sz="1600" b="1" dirty="0" smtClean="0"/>
        </a:p>
      </dgm:t>
    </dgm:pt>
    <dgm:pt modelId="{DB2142EA-6421-4D3D-80AA-4093F021CAB9}" type="parTrans" cxnId="{E402E287-AABA-4600-A291-8F5CDF0D08FD}">
      <dgm:prSet/>
      <dgm:spPr/>
      <dgm:t>
        <a:bodyPr/>
        <a:lstStyle/>
        <a:p>
          <a:endParaRPr lang="zh-TW" altLang="en-US"/>
        </a:p>
      </dgm:t>
    </dgm:pt>
    <dgm:pt modelId="{AA15662E-9E5E-4D49-9AB6-6E4F134ACA34}" type="sibTrans" cxnId="{E402E287-AABA-4600-A291-8F5CDF0D08FD}">
      <dgm:prSet/>
      <dgm:spPr/>
      <dgm:t>
        <a:bodyPr/>
        <a:lstStyle/>
        <a:p>
          <a:endParaRPr lang="zh-TW" altLang="en-US"/>
        </a:p>
      </dgm:t>
    </dgm:pt>
    <dgm:pt modelId="{F9766C3A-4A1D-4F4F-8417-6BA7BA7EA092}">
      <dgm:prSet phldrT="[文字]" custT="1"/>
      <dgm:spPr/>
      <dgm:t>
        <a:bodyPr/>
        <a:lstStyle/>
        <a:p>
          <a:r>
            <a:rPr lang="zh-TW" altLang="en-US" sz="1600" b="1" dirty="0" smtClean="0"/>
            <a:t>對應測驗</a:t>
          </a:r>
          <a:r>
            <a:rPr lang="zh-TW" altLang="en-US" sz="1600" b="1" dirty="0" smtClean="0">
              <a:solidFill>
                <a:srgbClr val="FF0000"/>
              </a:solidFill>
            </a:rPr>
            <a:t>練習題</a:t>
          </a:r>
          <a:r>
            <a:rPr lang="zh-TW" altLang="en-US" sz="1600" b="1" dirty="0" smtClean="0"/>
            <a:t>：一</a:t>
          </a:r>
          <a:r>
            <a:rPr lang="en-US" altLang="zh-TW" sz="1600" b="1" dirty="0" smtClean="0"/>
            <a:t>~</a:t>
          </a:r>
          <a:r>
            <a:rPr lang="zh-TW" altLang="en-US" sz="1600" b="1" dirty="0" smtClean="0"/>
            <a:t>六年級</a:t>
          </a:r>
          <a:endParaRPr lang="en-US" altLang="zh-TW" sz="1600" b="1" dirty="0" smtClean="0"/>
        </a:p>
      </dgm:t>
    </dgm:pt>
    <dgm:pt modelId="{983E6CB7-084F-449D-BC0E-0F9CEE1CE060}" type="parTrans" cxnId="{217364AA-B42B-4C18-96CB-1DC393F708A0}">
      <dgm:prSet/>
      <dgm:spPr/>
      <dgm:t>
        <a:bodyPr/>
        <a:lstStyle/>
        <a:p>
          <a:endParaRPr lang="zh-TW" altLang="en-US"/>
        </a:p>
      </dgm:t>
    </dgm:pt>
    <dgm:pt modelId="{7B39B212-391B-4297-814B-808D2F466890}" type="sibTrans" cxnId="{217364AA-B42B-4C18-96CB-1DC393F708A0}">
      <dgm:prSet/>
      <dgm:spPr/>
      <dgm:t>
        <a:bodyPr/>
        <a:lstStyle/>
        <a:p>
          <a:endParaRPr lang="zh-TW" altLang="en-US"/>
        </a:p>
      </dgm:t>
    </dgm:pt>
    <dgm:pt modelId="{0BD09D61-3822-430C-832E-B0B3D658323B}">
      <dgm:prSet phldrT="[文字]" custT="1"/>
      <dgm:spPr/>
      <dgm:t>
        <a:bodyPr/>
        <a:lstStyle/>
        <a:p>
          <a:pPr>
            <a:spcAft>
              <a:spcPts val="300"/>
            </a:spcAft>
          </a:pPr>
          <a:r>
            <a:rPr lang="zh-TW" altLang="en-US" sz="1600" b="1" dirty="0" smtClean="0"/>
            <a:t>資源平台（科技化評量系統）</a:t>
          </a:r>
          <a:endParaRPr lang="zh-TW" altLang="en-US" sz="1600" b="1" dirty="0"/>
        </a:p>
      </dgm:t>
    </dgm:pt>
    <dgm:pt modelId="{1E65B7E8-B69D-48D9-966B-18582098B663}" type="parTrans" cxnId="{EE378BEA-4184-4738-A3C0-CFF60BD1DC6F}">
      <dgm:prSet/>
      <dgm:spPr/>
      <dgm:t>
        <a:bodyPr/>
        <a:lstStyle/>
        <a:p>
          <a:endParaRPr lang="zh-TW" altLang="en-US"/>
        </a:p>
      </dgm:t>
    </dgm:pt>
    <dgm:pt modelId="{7AB3996C-59B7-49B8-980E-7808E1ED3514}" type="sibTrans" cxnId="{EE378BEA-4184-4738-A3C0-CFF60BD1DC6F}">
      <dgm:prSet/>
      <dgm:spPr/>
      <dgm:t>
        <a:bodyPr/>
        <a:lstStyle/>
        <a:p>
          <a:endParaRPr lang="zh-TW" altLang="en-US"/>
        </a:p>
      </dgm:t>
    </dgm:pt>
    <dgm:pt modelId="{150A8256-5AD6-4512-B78D-983392956546}">
      <dgm:prSet phldrT="[文字]" custT="1"/>
      <dgm:spPr/>
      <dgm:t>
        <a:bodyPr/>
        <a:lstStyle/>
        <a:p>
          <a:pPr>
            <a:spcAft>
              <a:spcPts val="300"/>
            </a:spcAft>
          </a:pPr>
          <a:r>
            <a:rPr lang="zh-TW" altLang="en-US" sz="1600" b="1" dirty="0" smtClean="0"/>
            <a:t>現行版</a:t>
          </a:r>
          <a:r>
            <a:rPr lang="zh-TW" altLang="en-US" sz="1600" b="1" dirty="0" smtClean="0">
              <a:latin typeface="PMingLiU" panose="02020500000000000000" pitchFamily="18" charset="-120"/>
              <a:ea typeface="PMingLiU" panose="02020500000000000000" pitchFamily="18" charset="-120"/>
            </a:rPr>
            <a:t>：一</a:t>
          </a:r>
          <a:r>
            <a:rPr lang="en-US" altLang="zh-TW" sz="1600" b="1" dirty="0" smtClean="0">
              <a:latin typeface="PMingLiU" panose="02020500000000000000" pitchFamily="18" charset="-120"/>
              <a:ea typeface="PMingLiU" panose="02020500000000000000" pitchFamily="18" charset="-120"/>
            </a:rPr>
            <a:t>~</a:t>
          </a:r>
          <a:r>
            <a:rPr lang="zh-TW" altLang="en-US" sz="1600" b="1" dirty="0" smtClean="0">
              <a:latin typeface="PMingLiU" panose="02020500000000000000" pitchFamily="18" charset="-120"/>
              <a:ea typeface="PMingLiU" panose="02020500000000000000" pitchFamily="18" charset="-120"/>
            </a:rPr>
            <a:t>六年級</a:t>
          </a:r>
          <a:endParaRPr lang="en-US" altLang="zh-TW" sz="1600" b="1" dirty="0" smtClean="0"/>
        </a:p>
      </dgm:t>
    </dgm:pt>
    <dgm:pt modelId="{ECA185C3-C869-4DC3-8E28-E828B2090CB9}" type="parTrans" cxnId="{52714613-F3A4-43D0-9691-7FA9AB7ADE68}">
      <dgm:prSet/>
      <dgm:spPr/>
      <dgm:t>
        <a:bodyPr/>
        <a:lstStyle/>
        <a:p>
          <a:endParaRPr lang="zh-TW" altLang="en-US"/>
        </a:p>
      </dgm:t>
    </dgm:pt>
    <dgm:pt modelId="{23C064EB-179F-4162-8FCA-D83B71C04DAD}" type="sibTrans" cxnId="{52714613-F3A4-43D0-9691-7FA9AB7ADE68}">
      <dgm:prSet/>
      <dgm:spPr/>
      <dgm:t>
        <a:bodyPr/>
        <a:lstStyle/>
        <a:p>
          <a:endParaRPr lang="zh-TW" altLang="en-US"/>
        </a:p>
      </dgm:t>
    </dgm:pt>
    <dgm:pt modelId="{B3D27A80-1C7C-4B22-8D66-606CBEC1145A}">
      <dgm:prSet phldrT="[文字]" custT="1"/>
      <dgm:spPr/>
      <dgm:t>
        <a:bodyPr/>
        <a:lstStyle/>
        <a:p>
          <a:pPr>
            <a:spcAft>
              <a:spcPts val="300"/>
            </a:spcAft>
          </a:pPr>
          <a:r>
            <a:rPr lang="en-US" altLang="zh-TW" sz="1400" b="1" dirty="0" smtClean="0"/>
            <a:t>100</a:t>
          </a:r>
          <a:r>
            <a:rPr lang="zh-TW" altLang="en-US" sz="1400" b="1" dirty="0" smtClean="0"/>
            <a:t>年版</a:t>
          </a:r>
          <a:r>
            <a:rPr lang="zh-TW" altLang="en-US" sz="1600" b="1" dirty="0" smtClean="0">
              <a:latin typeface="PMingLiU" panose="02020500000000000000" pitchFamily="18" charset="-120"/>
              <a:ea typeface="PMingLiU" panose="02020500000000000000" pitchFamily="18" charset="-120"/>
            </a:rPr>
            <a:t>：一</a:t>
          </a:r>
          <a:r>
            <a:rPr lang="en-US" altLang="zh-TW" sz="1600" b="1" dirty="0" smtClean="0">
              <a:latin typeface="PMingLiU" panose="02020500000000000000" pitchFamily="18" charset="-120"/>
              <a:ea typeface="PMingLiU" panose="02020500000000000000" pitchFamily="18" charset="-120"/>
            </a:rPr>
            <a:t>~</a:t>
          </a:r>
          <a:r>
            <a:rPr lang="zh-TW" altLang="en-US" sz="1600" b="1" dirty="0" smtClean="0">
              <a:latin typeface="PMingLiU" panose="02020500000000000000" pitchFamily="18" charset="-120"/>
              <a:ea typeface="PMingLiU" panose="02020500000000000000" pitchFamily="18" charset="-120"/>
            </a:rPr>
            <a:t>九年級</a:t>
          </a:r>
          <a:endParaRPr lang="en-US" altLang="zh-TW" sz="1600" b="1" dirty="0" smtClean="0"/>
        </a:p>
      </dgm:t>
    </dgm:pt>
    <dgm:pt modelId="{C9821234-4ADC-4E2B-B796-4415180CFEB0}" type="parTrans" cxnId="{61336641-9867-4D00-A1B6-EFFD8938C286}">
      <dgm:prSet/>
      <dgm:spPr/>
      <dgm:t>
        <a:bodyPr/>
        <a:lstStyle/>
        <a:p>
          <a:endParaRPr lang="zh-TW" altLang="en-US"/>
        </a:p>
      </dgm:t>
    </dgm:pt>
    <dgm:pt modelId="{69E8035E-899D-49E6-A787-B37C5AAB5FF1}" type="sibTrans" cxnId="{61336641-9867-4D00-A1B6-EFFD8938C286}">
      <dgm:prSet/>
      <dgm:spPr/>
      <dgm:t>
        <a:bodyPr/>
        <a:lstStyle/>
        <a:p>
          <a:endParaRPr lang="zh-TW" altLang="en-US"/>
        </a:p>
      </dgm:t>
    </dgm:pt>
    <dgm:pt modelId="{D8ED56B8-71F1-4EE3-B065-81A8FBC0F323}">
      <dgm:prSet phldrT="[文字]" custT="1"/>
      <dgm:spPr/>
      <dgm:t>
        <a:bodyPr/>
        <a:lstStyle/>
        <a:p>
          <a:pPr>
            <a:spcAft>
              <a:spcPts val="300"/>
            </a:spcAft>
          </a:pPr>
          <a:r>
            <a:rPr lang="zh-TW" altLang="en-US" sz="1600" b="1" dirty="0" smtClean="0"/>
            <a:t>科技化評量系統</a:t>
          </a:r>
          <a:endParaRPr lang="en-US" altLang="zh-TW" sz="1600" b="1" dirty="0" smtClean="0"/>
        </a:p>
      </dgm:t>
    </dgm:pt>
    <dgm:pt modelId="{6E04D577-7679-462F-91FC-99ED7C630556}" type="sibTrans" cxnId="{78EA59F9-9AA4-4E00-A9D6-110863B16288}">
      <dgm:prSet/>
      <dgm:spPr/>
      <dgm:t>
        <a:bodyPr/>
        <a:lstStyle/>
        <a:p>
          <a:endParaRPr lang="zh-TW" altLang="en-US"/>
        </a:p>
      </dgm:t>
    </dgm:pt>
    <dgm:pt modelId="{427994CA-93FB-4CCB-B177-9B2B33D81210}" type="parTrans" cxnId="{78EA59F9-9AA4-4E00-A9D6-110863B16288}">
      <dgm:prSet/>
      <dgm:spPr/>
      <dgm:t>
        <a:bodyPr/>
        <a:lstStyle/>
        <a:p>
          <a:endParaRPr lang="zh-TW" altLang="en-US"/>
        </a:p>
      </dgm:t>
    </dgm:pt>
    <dgm:pt modelId="{D0751D04-A39D-4E0B-97C4-F37D500B237C}">
      <dgm:prSet phldrT="[文字]" custT="1"/>
      <dgm:spPr/>
      <dgm:t>
        <a:bodyPr/>
        <a:lstStyle/>
        <a:p>
          <a:pPr>
            <a:spcAft>
              <a:spcPts val="300"/>
            </a:spcAft>
          </a:pPr>
          <a:r>
            <a:rPr lang="zh-TW" altLang="en-US" sz="1600" b="1" dirty="0" smtClean="0"/>
            <a:t>對應題目學習教材</a:t>
          </a:r>
          <a:r>
            <a:rPr lang="zh-TW" altLang="en-US" sz="1600" b="1" dirty="0" smtClean="0">
              <a:latin typeface="PMingLiU" panose="02020500000000000000" pitchFamily="18" charset="-120"/>
              <a:ea typeface="PMingLiU" panose="02020500000000000000" pitchFamily="18" charset="-120"/>
            </a:rPr>
            <a:t>：一</a:t>
          </a:r>
          <a:r>
            <a:rPr lang="en-US" altLang="zh-TW" sz="1600" b="1" dirty="0" smtClean="0">
              <a:latin typeface="PMingLiU" panose="02020500000000000000" pitchFamily="18" charset="-120"/>
              <a:ea typeface="PMingLiU" panose="02020500000000000000" pitchFamily="18" charset="-120"/>
            </a:rPr>
            <a:t>~</a:t>
          </a:r>
          <a:r>
            <a:rPr lang="zh-TW" altLang="en-US" sz="1600" b="1" dirty="0" smtClean="0">
              <a:latin typeface="PMingLiU" panose="02020500000000000000" pitchFamily="18" charset="-120"/>
              <a:ea typeface="PMingLiU" panose="02020500000000000000" pitchFamily="18" charset="-120"/>
            </a:rPr>
            <a:t>八年級</a:t>
          </a:r>
          <a:endParaRPr lang="en-US" altLang="zh-TW" sz="1600" b="1" dirty="0" smtClean="0"/>
        </a:p>
      </dgm:t>
    </dgm:pt>
    <dgm:pt modelId="{710BC8A0-2977-4CAD-8B69-7D55860313C6}" type="parTrans" cxnId="{81F7CD3C-4E6E-4859-8D06-762120A404AF}">
      <dgm:prSet/>
      <dgm:spPr/>
      <dgm:t>
        <a:bodyPr/>
        <a:lstStyle/>
        <a:p>
          <a:endParaRPr lang="zh-TW" altLang="en-US"/>
        </a:p>
      </dgm:t>
    </dgm:pt>
    <dgm:pt modelId="{8D0C5E8A-FCCC-496E-821B-1661D415E559}" type="sibTrans" cxnId="{81F7CD3C-4E6E-4859-8D06-762120A404AF}">
      <dgm:prSet/>
      <dgm:spPr/>
      <dgm:t>
        <a:bodyPr/>
        <a:lstStyle/>
        <a:p>
          <a:endParaRPr lang="zh-TW" altLang="en-US"/>
        </a:p>
      </dgm:t>
    </dgm:pt>
    <dgm:pt modelId="{B0471DB6-8ECD-4479-A82C-CBE359854504}">
      <dgm:prSet phldrT="[文字]" custT="1"/>
      <dgm:spPr/>
      <dgm:t>
        <a:bodyPr/>
        <a:lstStyle/>
        <a:p>
          <a:pPr>
            <a:spcAft>
              <a:spcPts val="300"/>
            </a:spcAft>
          </a:pPr>
          <a:r>
            <a:rPr lang="zh-TW" altLang="en-US" sz="1600" b="1" dirty="0" smtClean="0"/>
            <a:t>彰化縣學扶資源中心（湳雅國小）</a:t>
          </a:r>
          <a:endParaRPr lang="en-US" altLang="zh-TW" sz="1600" b="1" dirty="0" smtClean="0"/>
        </a:p>
      </dgm:t>
    </dgm:pt>
    <dgm:pt modelId="{58F84372-16C8-49B6-BBBA-C02D59699316}" type="parTrans" cxnId="{BE6B235B-8FAC-4320-92E5-F0B0677E8AC9}">
      <dgm:prSet/>
      <dgm:spPr/>
      <dgm:t>
        <a:bodyPr/>
        <a:lstStyle/>
        <a:p>
          <a:endParaRPr lang="zh-TW" altLang="en-US"/>
        </a:p>
      </dgm:t>
    </dgm:pt>
    <dgm:pt modelId="{386B940B-D6F9-4077-846B-D88016F0E5D9}" type="sibTrans" cxnId="{BE6B235B-8FAC-4320-92E5-F0B0677E8AC9}">
      <dgm:prSet/>
      <dgm:spPr/>
      <dgm:t>
        <a:bodyPr/>
        <a:lstStyle/>
        <a:p>
          <a:endParaRPr lang="zh-TW" altLang="en-US"/>
        </a:p>
      </dgm:t>
    </dgm:pt>
    <dgm:pt modelId="{3D5DF0A8-A92F-452E-83A9-9CB4E8CA54AA}">
      <dgm:prSet phldrT="[文字]" custT="1"/>
      <dgm:spPr/>
      <dgm:t>
        <a:bodyPr/>
        <a:lstStyle/>
        <a:p>
          <a:pPr>
            <a:spcAft>
              <a:spcPts val="300"/>
            </a:spcAft>
          </a:pPr>
          <a:r>
            <a:rPr lang="zh-TW" altLang="en-US" sz="1600" b="1" dirty="0" smtClean="0">
              <a:latin typeface="PMingLiU" panose="02020500000000000000" pitchFamily="18" charset="-120"/>
              <a:ea typeface="PMingLiU" panose="02020500000000000000" pitchFamily="18" charset="-120"/>
            </a:rPr>
            <a:t>學習教材</a:t>
          </a:r>
          <a:r>
            <a:rPr lang="zh-TW" altLang="en-US" sz="1600" b="1" dirty="0" smtClean="0">
              <a:solidFill>
                <a:srgbClr val="FF0000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練習題</a:t>
          </a:r>
          <a:r>
            <a:rPr lang="zh-TW" altLang="en-US" sz="1600" b="1" dirty="0" smtClean="0">
              <a:latin typeface="PMingLiU" panose="02020500000000000000" pitchFamily="18" charset="-120"/>
              <a:ea typeface="PMingLiU" panose="02020500000000000000" pitchFamily="18" charset="-120"/>
            </a:rPr>
            <a:t>：一</a:t>
          </a:r>
          <a:r>
            <a:rPr lang="en-US" altLang="zh-TW" sz="1600" b="1" dirty="0" smtClean="0">
              <a:latin typeface="PMingLiU" panose="02020500000000000000" pitchFamily="18" charset="-120"/>
              <a:ea typeface="PMingLiU" panose="02020500000000000000" pitchFamily="18" charset="-120"/>
            </a:rPr>
            <a:t>~</a:t>
          </a:r>
          <a:r>
            <a:rPr lang="zh-TW" altLang="en-US" sz="1600" b="1" dirty="0" smtClean="0">
              <a:latin typeface="PMingLiU" panose="02020500000000000000" pitchFamily="18" charset="-120"/>
              <a:ea typeface="PMingLiU" panose="02020500000000000000" pitchFamily="18" charset="-120"/>
            </a:rPr>
            <a:t>八年級</a:t>
          </a:r>
          <a:endParaRPr lang="en-US" altLang="zh-TW" sz="1600" b="1" dirty="0" smtClean="0"/>
        </a:p>
      </dgm:t>
    </dgm:pt>
    <dgm:pt modelId="{FB7B49D4-2C6B-4C7A-92D6-C4038AEDEA1F}" type="parTrans" cxnId="{A634D8C9-2FA2-45ED-BC9F-7B013BC40454}">
      <dgm:prSet/>
      <dgm:spPr/>
      <dgm:t>
        <a:bodyPr/>
        <a:lstStyle/>
        <a:p>
          <a:endParaRPr lang="zh-TW" altLang="en-US"/>
        </a:p>
      </dgm:t>
    </dgm:pt>
    <dgm:pt modelId="{BE4DC37A-C160-4ACD-8F6F-5E6B38E35F10}" type="sibTrans" cxnId="{A634D8C9-2FA2-45ED-BC9F-7B013BC40454}">
      <dgm:prSet/>
      <dgm:spPr/>
      <dgm:t>
        <a:bodyPr/>
        <a:lstStyle/>
        <a:p>
          <a:endParaRPr lang="zh-TW" altLang="en-US"/>
        </a:p>
      </dgm:t>
    </dgm:pt>
    <dgm:pt modelId="{E3092C25-21F0-46CB-B996-AB42AA975408}">
      <dgm:prSet phldrT="[文字]" custT="1"/>
      <dgm:spPr/>
      <dgm:t>
        <a:bodyPr/>
        <a:lstStyle/>
        <a:p>
          <a:pPr>
            <a:spcAft>
              <a:spcPts val="300"/>
            </a:spcAft>
          </a:pPr>
          <a:r>
            <a:rPr lang="en-US" altLang="zh-TW" sz="1400" b="1" dirty="0" smtClean="0"/>
            <a:t>100</a:t>
          </a:r>
          <a:r>
            <a:rPr lang="zh-TW" altLang="en-US" sz="1400" b="1" dirty="0" smtClean="0"/>
            <a:t>年</a:t>
          </a:r>
          <a:r>
            <a:rPr lang="zh-TW" altLang="en-US" sz="1600" b="1" dirty="0" smtClean="0"/>
            <a:t>版</a:t>
          </a:r>
          <a:r>
            <a:rPr lang="zh-TW" altLang="en-US" sz="1600" b="1" dirty="0" smtClean="0">
              <a:latin typeface="PMingLiU" panose="02020500000000000000" pitchFamily="18" charset="-120"/>
              <a:ea typeface="PMingLiU" panose="02020500000000000000" pitchFamily="18" charset="-120"/>
            </a:rPr>
            <a:t>：三</a:t>
          </a:r>
          <a:r>
            <a:rPr lang="en-US" altLang="zh-TW" sz="1600" b="1" dirty="0" smtClean="0">
              <a:latin typeface="PMingLiU" panose="02020500000000000000" pitchFamily="18" charset="-120"/>
              <a:ea typeface="PMingLiU" panose="02020500000000000000" pitchFamily="18" charset="-120"/>
            </a:rPr>
            <a:t>~</a:t>
          </a:r>
          <a:r>
            <a:rPr lang="zh-TW" altLang="en-US" sz="1600" b="1" dirty="0" smtClean="0">
              <a:latin typeface="PMingLiU" panose="02020500000000000000" pitchFamily="18" charset="-120"/>
              <a:ea typeface="PMingLiU" panose="02020500000000000000" pitchFamily="18" charset="-120"/>
            </a:rPr>
            <a:t>九年級</a:t>
          </a:r>
          <a:endParaRPr lang="zh-TW" altLang="en-US" sz="1600" b="1" dirty="0"/>
        </a:p>
      </dgm:t>
    </dgm:pt>
    <dgm:pt modelId="{8E2E9B6C-B89A-4CB8-BA6E-51B05627B059}" type="parTrans" cxnId="{2FA03DE0-0A1D-4669-9FC6-2BA22111F4C4}">
      <dgm:prSet/>
      <dgm:spPr/>
      <dgm:t>
        <a:bodyPr/>
        <a:lstStyle/>
        <a:p>
          <a:endParaRPr lang="zh-TW" altLang="en-US"/>
        </a:p>
      </dgm:t>
    </dgm:pt>
    <dgm:pt modelId="{9EC418FE-16C9-4B4A-9C5D-C016E3721674}" type="sibTrans" cxnId="{2FA03DE0-0A1D-4669-9FC6-2BA22111F4C4}">
      <dgm:prSet/>
      <dgm:spPr/>
      <dgm:t>
        <a:bodyPr/>
        <a:lstStyle/>
        <a:p>
          <a:endParaRPr lang="zh-TW" altLang="en-US"/>
        </a:p>
      </dgm:t>
    </dgm:pt>
    <dgm:pt modelId="{1E61B779-2232-4751-A371-77414FC824D3}">
      <dgm:prSet phldrT="[文字]" custT="1"/>
      <dgm:spPr/>
      <dgm:t>
        <a:bodyPr/>
        <a:lstStyle/>
        <a:p>
          <a:pPr>
            <a:spcAft>
              <a:spcPts val="300"/>
            </a:spcAft>
          </a:pPr>
          <a:r>
            <a:rPr lang="zh-TW" altLang="en-US" sz="1600" b="1" dirty="0" smtClean="0"/>
            <a:t>彰化縣學扶資源中心（湳雅國小）</a:t>
          </a:r>
          <a:endParaRPr lang="zh-TW" altLang="en-US" sz="1600" b="1" dirty="0"/>
        </a:p>
      </dgm:t>
    </dgm:pt>
    <dgm:pt modelId="{FEBDC642-EC5E-4BA5-B685-B60BDA5FAEAE}" type="parTrans" cxnId="{8E155859-6FA0-4896-B260-3904D7C8930F}">
      <dgm:prSet/>
      <dgm:spPr/>
      <dgm:t>
        <a:bodyPr/>
        <a:lstStyle/>
        <a:p>
          <a:endParaRPr lang="zh-TW" altLang="en-US"/>
        </a:p>
      </dgm:t>
    </dgm:pt>
    <dgm:pt modelId="{A488D63B-03E7-4635-BE26-5A9E66B5B4E8}" type="sibTrans" cxnId="{8E155859-6FA0-4896-B260-3904D7C8930F}">
      <dgm:prSet/>
      <dgm:spPr/>
      <dgm:t>
        <a:bodyPr/>
        <a:lstStyle/>
        <a:p>
          <a:endParaRPr lang="zh-TW" altLang="en-US"/>
        </a:p>
      </dgm:t>
    </dgm:pt>
    <dgm:pt modelId="{0519270C-B681-4AB8-9C9D-138E802FD94B}">
      <dgm:prSet phldrT="[文字]" custT="1"/>
      <dgm:spPr/>
      <dgm:t>
        <a:bodyPr/>
        <a:lstStyle/>
        <a:p>
          <a:pPr>
            <a:spcAft>
              <a:spcPts val="300"/>
            </a:spcAft>
          </a:pPr>
          <a:r>
            <a:rPr lang="zh-TW" altLang="en-US" sz="1600" b="1" dirty="0" smtClean="0">
              <a:solidFill>
                <a:srgbClr val="FF0000"/>
              </a:solidFill>
            </a:rPr>
            <a:t>基本學習內容字詞</a:t>
          </a:r>
          <a:r>
            <a:rPr lang="zh-TW" altLang="en-US" sz="1600" b="1" dirty="0" smtClean="0"/>
            <a:t>：四</a:t>
          </a:r>
          <a:r>
            <a:rPr lang="en-US" altLang="zh-TW" sz="1600" b="1" dirty="0" smtClean="0"/>
            <a:t>~</a:t>
          </a:r>
          <a:r>
            <a:rPr lang="zh-TW" altLang="en-US" sz="1600" b="1" dirty="0" smtClean="0"/>
            <a:t>六年級</a:t>
          </a:r>
          <a:endParaRPr lang="zh-TW" altLang="en-US" sz="1600" dirty="0"/>
        </a:p>
      </dgm:t>
    </dgm:pt>
    <dgm:pt modelId="{BE315AA0-CA4F-42DD-81F6-0741558068D8}" type="parTrans" cxnId="{382ECBBF-24F0-46A9-B3FF-8DA6D1766EDE}">
      <dgm:prSet/>
      <dgm:spPr/>
      <dgm:t>
        <a:bodyPr/>
        <a:lstStyle/>
        <a:p>
          <a:endParaRPr lang="zh-TW" altLang="en-US"/>
        </a:p>
      </dgm:t>
    </dgm:pt>
    <dgm:pt modelId="{9C590DCE-1827-4F33-979F-3EF97D06A95A}" type="sibTrans" cxnId="{382ECBBF-24F0-46A9-B3FF-8DA6D1766EDE}">
      <dgm:prSet/>
      <dgm:spPr/>
      <dgm:t>
        <a:bodyPr/>
        <a:lstStyle/>
        <a:p>
          <a:endParaRPr lang="zh-TW" altLang="en-US"/>
        </a:p>
      </dgm:t>
    </dgm:pt>
    <dgm:pt modelId="{49BCF142-F06E-4610-832D-310458FB8A21}" type="pres">
      <dgm:prSet presAssocID="{EDC03A67-D541-4826-A9E7-C4E0CC74650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4CDBBD01-C0C3-411B-A2BB-2E8AB735D1F3}" type="pres">
      <dgm:prSet presAssocID="{B7C5D45D-F01C-4B6B-A965-1FFCD99BA851}" presName="root" presStyleCnt="0"/>
      <dgm:spPr/>
    </dgm:pt>
    <dgm:pt modelId="{4E218E47-73DA-4D12-812B-EFBC7AEAFF36}" type="pres">
      <dgm:prSet presAssocID="{B7C5D45D-F01C-4B6B-A965-1FFCD99BA851}" presName="rootComposite" presStyleCnt="0"/>
      <dgm:spPr/>
    </dgm:pt>
    <dgm:pt modelId="{06AE282A-5C74-4CCD-ABC7-CE65762CCE8F}" type="pres">
      <dgm:prSet presAssocID="{B7C5D45D-F01C-4B6B-A965-1FFCD99BA851}" presName="rootText" presStyleLbl="node1" presStyleIdx="0" presStyleCnt="3"/>
      <dgm:spPr/>
      <dgm:t>
        <a:bodyPr/>
        <a:lstStyle/>
        <a:p>
          <a:endParaRPr lang="zh-TW" altLang="en-US"/>
        </a:p>
      </dgm:t>
    </dgm:pt>
    <dgm:pt modelId="{38342A4E-DA49-47DB-B758-FC2B24B48C6D}" type="pres">
      <dgm:prSet presAssocID="{B7C5D45D-F01C-4B6B-A965-1FFCD99BA851}" presName="rootConnector" presStyleLbl="node1" presStyleIdx="0" presStyleCnt="3"/>
      <dgm:spPr/>
      <dgm:t>
        <a:bodyPr/>
        <a:lstStyle/>
        <a:p>
          <a:endParaRPr lang="zh-TW" altLang="en-US"/>
        </a:p>
      </dgm:t>
    </dgm:pt>
    <dgm:pt modelId="{C42A2BE3-1914-49F6-B2F5-B97AAEF00656}" type="pres">
      <dgm:prSet presAssocID="{B7C5D45D-F01C-4B6B-A965-1FFCD99BA851}" presName="childShape" presStyleCnt="0"/>
      <dgm:spPr/>
    </dgm:pt>
    <dgm:pt modelId="{416B8CEB-1C17-44F5-8EDD-B9FEBE80A832}" type="pres">
      <dgm:prSet presAssocID="{39A566CD-6E2F-4229-8FF4-A12F8B6AA6FE}" presName="Name13" presStyleLbl="parChTrans1D2" presStyleIdx="0" presStyleCnt="7"/>
      <dgm:spPr/>
      <dgm:t>
        <a:bodyPr/>
        <a:lstStyle/>
        <a:p>
          <a:endParaRPr lang="zh-TW" altLang="en-US"/>
        </a:p>
      </dgm:t>
    </dgm:pt>
    <dgm:pt modelId="{AD38B6D8-ACFE-4B7C-9A0C-DBD541CAE39A}" type="pres">
      <dgm:prSet presAssocID="{73E28840-2D43-4D90-BCC0-305DBA550C1C}" presName="childText" presStyleLbl="bgAcc1" presStyleIdx="0" presStyleCnt="7" custScaleX="158404" custScaleY="1967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77C717-11C1-4F39-942C-AB48DC3F41A5}" type="pres">
      <dgm:prSet presAssocID="{DB2142EA-6421-4D3D-80AA-4093F021CAB9}" presName="Name13" presStyleLbl="parChTrans1D2" presStyleIdx="1" presStyleCnt="7"/>
      <dgm:spPr/>
      <dgm:t>
        <a:bodyPr/>
        <a:lstStyle/>
        <a:p>
          <a:endParaRPr lang="zh-TW" altLang="en-US"/>
        </a:p>
      </dgm:t>
    </dgm:pt>
    <dgm:pt modelId="{22206888-CFB1-4460-B88C-8305DA38E09C}" type="pres">
      <dgm:prSet presAssocID="{0968E455-4946-4511-9D91-555054BAFECD}" presName="childText" presStyleLbl="bgAcc1" presStyleIdx="1" presStyleCnt="7" custScaleX="122019" custScaleY="1522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93E8CC8-D03F-4B66-864A-7EA921302F81}" type="pres">
      <dgm:prSet presAssocID="{1B68E069-B65E-41EF-B0B8-34D5F15E1852}" presName="root" presStyleCnt="0"/>
      <dgm:spPr/>
    </dgm:pt>
    <dgm:pt modelId="{7760C29A-BB55-45FC-A949-608EE54466A3}" type="pres">
      <dgm:prSet presAssocID="{1B68E069-B65E-41EF-B0B8-34D5F15E1852}" presName="rootComposite" presStyleCnt="0"/>
      <dgm:spPr/>
    </dgm:pt>
    <dgm:pt modelId="{9D743877-3CE3-4AFA-9861-6A17C80103D0}" type="pres">
      <dgm:prSet presAssocID="{1B68E069-B65E-41EF-B0B8-34D5F15E1852}" presName="rootText" presStyleLbl="node1" presStyleIdx="1" presStyleCnt="3"/>
      <dgm:spPr/>
      <dgm:t>
        <a:bodyPr/>
        <a:lstStyle/>
        <a:p>
          <a:endParaRPr lang="zh-TW" altLang="en-US"/>
        </a:p>
      </dgm:t>
    </dgm:pt>
    <dgm:pt modelId="{C7C50762-6FE9-4CA3-8A6E-F33219739806}" type="pres">
      <dgm:prSet presAssocID="{1B68E069-B65E-41EF-B0B8-34D5F15E1852}" presName="rootConnector" presStyleLbl="node1" presStyleIdx="1" presStyleCnt="3"/>
      <dgm:spPr/>
      <dgm:t>
        <a:bodyPr/>
        <a:lstStyle/>
        <a:p>
          <a:endParaRPr lang="zh-TW" altLang="en-US"/>
        </a:p>
      </dgm:t>
    </dgm:pt>
    <dgm:pt modelId="{437CE3C3-02E2-4497-9452-29B55CA2F26A}" type="pres">
      <dgm:prSet presAssocID="{1B68E069-B65E-41EF-B0B8-34D5F15E1852}" presName="childShape" presStyleCnt="0"/>
      <dgm:spPr/>
    </dgm:pt>
    <dgm:pt modelId="{14A70110-3251-48F7-A803-A3800A7EC69F}" type="pres">
      <dgm:prSet presAssocID="{1E65B7E8-B69D-48D9-966B-18582098B663}" presName="Name13" presStyleLbl="parChTrans1D2" presStyleIdx="2" presStyleCnt="7"/>
      <dgm:spPr/>
      <dgm:t>
        <a:bodyPr/>
        <a:lstStyle/>
        <a:p>
          <a:endParaRPr lang="zh-TW" altLang="en-US"/>
        </a:p>
      </dgm:t>
    </dgm:pt>
    <dgm:pt modelId="{075AB284-644E-4955-B0F1-D8061E3EE03E}" type="pres">
      <dgm:prSet presAssocID="{0BD09D61-3822-430C-832E-B0B3D658323B}" presName="childText" presStyleLbl="bgAcc1" presStyleIdx="2" presStyleCnt="7" custScaleX="150496" custScaleY="14778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1007E6-5BEA-4104-81E3-05DA72EB0B53}" type="pres">
      <dgm:prSet presAssocID="{427994CA-93FB-4CCB-B177-9B2B33D81210}" presName="Name13" presStyleLbl="parChTrans1D2" presStyleIdx="3" presStyleCnt="7"/>
      <dgm:spPr/>
      <dgm:t>
        <a:bodyPr/>
        <a:lstStyle/>
        <a:p>
          <a:endParaRPr lang="zh-TW" altLang="en-US"/>
        </a:p>
      </dgm:t>
    </dgm:pt>
    <dgm:pt modelId="{CB1DA97F-53FB-47D8-ACAC-615E4412808B}" type="pres">
      <dgm:prSet presAssocID="{D8ED56B8-71F1-4EE3-B065-81A8FBC0F323}" presName="childText" presStyleLbl="bgAcc1" presStyleIdx="3" presStyleCnt="7" custScaleX="147407" custScaleY="11647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20A156-6895-42A1-B41B-8A7FEACAB978}" type="pres">
      <dgm:prSet presAssocID="{58F84372-16C8-49B6-BBBA-C02D59699316}" presName="Name13" presStyleLbl="parChTrans1D2" presStyleIdx="4" presStyleCnt="7"/>
      <dgm:spPr/>
      <dgm:t>
        <a:bodyPr/>
        <a:lstStyle/>
        <a:p>
          <a:endParaRPr lang="zh-TW" altLang="en-US"/>
        </a:p>
      </dgm:t>
    </dgm:pt>
    <dgm:pt modelId="{4523D505-AB78-4A53-A642-3F2EAB4602DB}" type="pres">
      <dgm:prSet presAssocID="{B0471DB6-8ECD-4479-A82C-CBE359854504}" presName="childText" presStyleLbl="bgAcc1" presStyleIdx="4" presStyleCnt="7" custScaleX="128458" custScaleY="13736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5CEFF6-24A2-414D-986D-1CF1A81796AC}" type="pres">
      <dgm:prSet presAssocID="{B39AF80B-F6C3-4AC1-99DB-6ADDF6DC923E}" presName="root" presStyleCnt="0"/>
      <dgm:spPr/>
    </dgm:pt>
    <dgm:pt modelId="{FCA2B15C-97AE-4912-B42F-D659617A0BAA}" type="pres">
      <dgm:prSet presAssocID="{B39AF80B-F6C3-4AC1-99DB-6ADDF6DC923E}" presName="rootComposite" presStyleCnt="0"/>
      <dgm:spPr/>
    </dgm:pt>
    <dgm:pt modelId="{9B0238F9-9F13-41E1-8242-98DEE2DEF7EB}" type="pres">
      <dgm:prSet presAssocID="{B39AF80B-F6C3-4AC1-99DB-6ADDF6DC923E}" presName="rootText" presStyleLbl="node1" presStyleIdx="2" presStyleCnt="3"/>
      <dgm:spPr/>
      <dgm:t>
        <a:bodyPr/>
        <a:lstStyle/>
        <a:p>
          <a:endParaRPr lang="zh-TW" altLang="en-US"/>
        </a:p>
      </dgm:t>
    </dgm:pt>
    <dgm:pt modelId="{B871164E-A4D9-4BAF-92B1-22C7925CF4A3}" type="pres">
      <dgm:prSet presAssocID="{B39AF80B-F6C3-4AC1-99DB-6ADDF6DC923E}" presName="rootConnector" presStyleLbl="node1" presStyleIdx="2" presStyleCnt="3"/>
      <dgm:spPr/>
      <dgm:t>
        <a:bodyPr/>
        <a:lstStyle/>
        <a:p>
          <a:endParaRPr lang="zh-TW" altLang="en-US"/>
        </a:p>
      </dgm:t>
    </dgm:pt>
    <dgm:pt modelId="{72DAF9FD-34D4-44E5-82F8-33DF32C88AF9}" type="pres">
      <dgm:prSet presAssocID="{B39AF80B-F6C3-4AC1-99DB-6ADDF6DC923E}" presName="childShape" presStyleCnt="0"/>
      <dgm:spPr/>
    </dgm:pt>
    <dgm:pt modelId="{8D435A32-878E-4C4A-BB67-110BAD8F5A6B}" type="pres">
      <dgm:prSet presAssocID="{AFCAD775-4E02-49B1-84CE-8FEE0803F10A}" presName="Name13" presStyleLbl="parChTrans1D2" presStyleIdx="5" presStyleCnt="7"/>
      <dgm:spPr/>
      <dgm:t>
        <a:bodyPr/>
        <a:lstStyle/>
        <a:p>
          <a:endParaRPr lang="zh-TW" altLang="en-US"/>
        </a:p>
      </dgm:t>
    </dgm:pt>
    <dgm:pt modelId="{C065B2C7-0A25-4F41-96C0-582786469637}" type="pres">
      <dgm:prSet presAssocID="{D0D7CB96-C89A-4102-9AAE-767E738424DD}" presName="childText" presStyleLbl="bgAcc1" presStyleIdx="5" presStyleCnt="7" custScaleX="160173" custScaleY="15837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1C7C9A-D37F-497B-B030-E944EC844709}" type="pres">
      <dgm:prSet presAssocID="{FEBDC642-EC5E-4BA5-B685-B60BDA5FAEAE}" presName="Name13" presStyleLbl="parChTrans1D2" presStyleIdx="6" presStyleCnt="7"/>
      <dgm:spPr/>
      <dgm:t>
        <a:bodyPr/>
        <a:lstStyle/>
        <a:p>
          <a:endParaRPr lang="zh-TW" altLang="en-US"/>
        </a:p>
      </dgm:t>
    </dgm:pt>
    <dgm:pt modelId="{A57F17BC-2177-4145-9B1E-B70601A5B69B}" type="pres">
      <dgm:prSet presAssocID="{1E61B779-2232-4751-A371-77414FC824D3}" presName="childText" presStyleLbl="bgAcc1" presStyleIdx="6" presStyleCnt="7" custScaleX="151701" custScaleY="13082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1DA4937-BEC8-44AC-97C6-90065A7F2885}" type="presOf" srcId="{DFB2EDDA-589D-4577-9B4E-CC7A72013765}" destId="{AD38B6D8-ACFE-4B7C-9A0C-DBD541CAE39A}" srcOrd="0" destOrd="2" presId="urn:microsoft.com/office/officeart/2005/8/layout/hierarchy3"/>
    <dgm:cxn modelId="{0C03FA33-9365-44B7-8434-F9999402570E}" srcId="{B39AF80B-F6C3-4AC1-99DB-6ADDF6DC923E}" destId="{D0D7CB96-C89A-4102-9AAE-767E738424DD}" srcOrd="0" destOrd="0" parTransId="{AFCAD775-4E02-49B1-84CE-8FEE0803F10A}" sibTransId="{AFD68044-8D22-430F-A124-8757B49E057A}"/>
    <dgm:cxn modelId="{5E73DBA6-A04D-4CCE-BBC9-6AD4EB19DF53}" type="presOf" srcId="{498C22C8-98B1-4205-8A82-EDEB0D932A16}" destId="{C065B2C7-0A25-4F41-96C0-582786469637}" srcOrd="0" destOrd="1" presId="urn:microsoft.com/office/officeart/2005/8/layout/hierarchy3"/>
    <dgm:cxn modelId="{1E1211F7-0E3C-48E9-8FCE-AF950D944597}" type="presOf" srcId="{0BD09D61-3822-430C-832E-B0B3D658323B}" destId="{075AB284-644E-4955-B0F1-D8061E3EE03E}" srcOrd="0" destOrd="0" presId="urn:microsoft.com/office/officeart/2005/8/layout/hierarchy3"/>
    <dgm:cxn modelId="{1C0EF17B-F170-430C-83D1-A8302243B9A7}" type="presOf" srcId="{427994CA-93FB-4CCB-B177-9B2B33D81210}" destId="{021007E6-5BEA-4104-81E3-05DA72EB0B53}" srcOrd="0" destOrd="0" presId="urn:microsoft.com/office/officeart/2005/8/layout/hierarchy3"/>
    <dgm:cxn modelId="{A4F6DF3B-AF8E-4819-9BB2-61936006E293}" type="presOf" srcId="{D8ED56B8-71F1-4EE3-B065-81A8FBC0F323}" destId="{CB1DA97F-53FB-47D8-ACAC-615E4412808B}" srcOrd="0" destOrd="0" presId="urn:microsoft.com/office/officeart/2005/8/layout/hierarchy3"/>
    <dgm:cxn modelId="{3252ACE6-BA9E-4210-AD73-82EAE23040B2}" type="presOf" srcId="{166BD01D-C6E1-44A3-98F9-53B66B220EAC}" destId="{AD38B6D8-ACFE-4B7C-9A0C-DBD541CAE39A}" srcOrd="0" destOrd="1" presId="urn:microsoft.com/office/officeart/2005/8/layout/hierarchy3"/>
    <dgm:cxn modelId="{93D7BDD1-1F32-4440-AEF3-45311F9523F3}" type="presOf" srcId="{FEBDC642-EC5E-4BA5-B685-B60BDA5FAEAE}" destId="{171C7C9A-D37F-497B-B030-E944EC844709}" srcOrd="0" destOrd="0" presId="urn:microsoft.com/office/officeart/2005/8/layout/hierarchy3"/>
    <dgm:cxn modelId="{3403192D-43E3-4AC1-9465-FC0650649DCB}" srcId="{EDC03A67-D541-4826-A9E7-C4E0CC746507}" destId="{B39AF80B-F6C3-4AC1-99DB-6ADDF6DC923E}" srcOrd="2" destOrd="0" parTransId="{2B35B085-BF68-4DD4-8189-A69AF53E6116}" sibTransId="{C0AEA0DF-4F23-4D90-87E8-D628E27F0D6A}"/>
    <dgm:cxn modelId="{8F89018D-1A63-40B0-B85D-9F4EE234573D}" type="presOf" srcId="{3D5DF0A8-A92F-452E-83A9-9CB4E8CA54AA}" destId="{4523D505-AB78-4A53-A642-3F2EAB4602DB}" srcOrd="0" destOrd="1" presId="urn:microsoft.com/office/officeart/2005/8/layout/hierarchy3"/>
    <dgm:cxn modelId="{6C52705E-AE7F-4922-AB8F-149BC9327FC9}" type="presOf" srcId="{B3D27A80-1C7C-4B22-8D66-606CBEC1145A}" destId="{075AB284-644E-4955-B0F1-D8061E3EE03E}" srcOrd="0" destOrd="2" presId="urn:microsoft.com/office/officeart/2005/8/layout/hierarchy3"/>
    <dgm:cxn modelId="{1446BF60-360F-434A-ADC3-A7111C237EE2}" srcId="{73E28840-2D43-4D90-BCC0-305DBA550C1C}" destId="{F99F0509-B459-43B2-B81E-DCBA0FDA0EB4}" srcOrd="2" destOrd="0" parTransId="{5BDF0906-9E6B-4A62-B291-4B906972F516}" sibTransId="{096E9858-793D-425A-B3A1-2D7187E83B8C}"/>
    <dgm:cxn modelId="{81F7CD3C-4E6E-4859-8D06-762120A404AF}" srcId="{D8ED56B8-71F1-4EE3-B065-81A8FBC0F323}" destId="{D0751D04-A39D-4E0B-97C4-F37D500B237C}" srcOrd="0" destOrd="0" parTransId="{710BC8A0-2977-4CAD-8B69-7D55860313C6}" sibTransId="{8D0C5E8A-FCCC-496E-821B-1661D415E559}"/>
    <dgm:cxn modelId="{2FA03DE0-0A1D-4669-9FC6-2BA22111F4C4}" srcId="{D0D7CB96-C89A-4102-9AAE-767E738424DD}" destId="{E3092C25-21F0-46CB-B996-AB42AA975408}" srcOrd="1" destOrd="0" parTransId="{8E2E9B6C-B89A-4CB8-BA6E-51B05627B059}" sibTransId="{9EC418FE-16C9-4B4A-9C5D-C016E3721674}"/>
    <dgm:cxn modelId="{FD057ABE-E2E8-4F52-A2C8-7A6004391236}" srcId="{EDC03A67-D541-4826-A9E7-C4E0CC746507}" destId="{1B68E069-B65E-41EF-B0B8-34D5F15E1852}" srcOrd="1" destOrd="0" parTransId="{04DE08EC-DC23-4105-BB4E-634916ED0188}" sibTransId="{BD8117EA-ED86-4AF4-9D9D-85E791AA600F}"/>
    <dgm:cxn modelId="{7C884DC5-FB2E-40E9-828B-B66FAEE4697B}" type="presOf" srcId="{B39AF80B-F6C3-4AC1-99DB-6ADDF6DC923E}" destId="{B871164E-A4D9-4BAF-92B1-22C7925CF4A3}" srcOrd="1" destOrd="0" presId="urn:microsoft.com/office/officeart/2005/8/layout/hierarchy3"/>
    <dgm:cxn modelId="{233AF52E-84D3-4463-9708-F42D23B77A7C}" type="presOf" srcId="{F99F0509-B459-43B2-B81E-DCBA0FDA0EB4}" destId="{AD38B6D8-ACFE-4B7C-9A0C-DBD541CAE39A}" srcOrd="0" destOrd="3" presId="urn:microsoft.com/office/officeart/2005/8/layout/hierarchy3"/>
    <dgm:cxn modelId="{09E273A1-F237-4A63-A644-D17D82AAA869}" type="presOf" srcId="{1E61B779-2232-4751-A371-77414FC824D3}" destId="{A57F17BC-2177-4145-9B1E-B70601A5B69B}" srcOrd="0" destOrd="0" presId="urn:microsoft.com/office/officeart/2005/8/layout/hierarchy3"/>
    <dgm:cxn modelId="{75DD845B-0E87-4B1C-9634-BF457D2E85C6}" type="presOf" srcId="{B39AF80B-F6C3-4AC1-99DB-6ADDF6DC923E}" destId="{9B0238F9-9F13-41E1-8242-98DEE2DEF7EB}" srcOrd="0" destOrd="0" presId="urn:microsoft.com/office/officeart/2005/8/layout/hierarchy3"/>
    <dgm:cxn modelId="{A634D8C9-2FA2-45ED-BC9F-7B013BC40454}" srcId="{B0471DB6-8ECD-4479-A82C-CBE359854504}" destId="{3D5DF0A8-A92F-452E-83A9-9CB4E8CA54AA}" srcOrd="0" destOrd="0" parTransId="{FB7B49D4-2C6B-4C7A-92D6-C4038AEDEA1F}" sibTransId="{BE4DC37A-C160-4ACD-8F6F-5E6B38E35F10}"/>
    <dgm:cxn modelId="{A200A7D9-B85D-4AD0-983E-0474550C42D6}" srcId="{B7C5D45D-F01C-4B6B-A965-1FFCD99BA851}" destId="{73E28840-2D43-4D90-BCC0-305DBA550C1C}" srcOrd="0" destOrd="0" parTransId="{39A566CD-6E2F-4229-8FF4-A12F8B6AA6FE}" sibTransId="{607594F6-F238-456B-B830-BC2807A57101}"/>
    <dgm:cxn modelId="{BDA1AE67-FFF8-4B08-ADA9-3EDC94DF9460}" srcId="{D0D7CB96-C89A-4102-9AAE-767E738424DD}" destId="{498C22C8-98B1-4205-8A82-EDEB0D932A16}" srcOrd="0" destOrd="0" parTransId="{0EA57425-7A28-4D48-A2FD-5740DA435FD0}" sibTransId="{0B4FCB5D-70E4-4625-84E9-46678B085B5D}"/>
    <dgm:cxn modelId="{110C9D53-B450-4D7D-B747-2A02AECF0E4F}" type="presOf" srcId="{B0471DB6-8ECD-4479-A82C-CBE359854504}" destId="{4523D505-AB78-4A53-A642-3F2EAB4602DB}" srcOrd="0" destOrd="0" presId="urn:microsoft.com/office/officeart/2005/8/layout/hierarchy3"/>
    <dgm:cxn modelId="{87AB3345-0275-403F-BE6D-12E5256C0053}" srcId="{73E28840-2D43-4D90-BCC0-305DBA550C1C}" destId="{166BD01D-C6E1-44A3-98F9-53B66B220EAC}" srcOrd="0" destOrd="0" parTransId="{A9486E6C-E0B9-4652-8244-75201E0F1235}" sibTransId="{0863A28A-8309-4C8C-9C60-C13BC86079D8}"/>
    <dgm:cxn modelId="{52714613-F3A4-43D0-9691-7FA9AB7ADE68}" srcId="{0BD09D61-3822-430C-832E-B0B3D658323B}" destId="{150A8256-5AD6-4512-B78D-983392956546}" srcOrd="0" destOrd="0" parTransId="{ECA185C3-C869-4DC3-8E28-E828B2090CB9}" sibTransId="{23C064EB-179F-4162-8FCA-D83B71C04DAD}"/>
    <dgm:cxn modelId="{217364AA-B42B-4C18-96CB-1DC393F708A0}" srcId="{0968E455-4946-4511-9D91-555054BAFECD}" destId="{F9766C3A-4A1D-4F4F-8417-6BA7BA7EA092}" srcOrd="0" destOrd="0" parTransId="{983E6CB7-084F-449D-BC0E-0F9CEE1CE060}" sibTransId="{7B39B212-391B-4297-814B-808D2F466890}"/>
    <dgm:cxn modelId="{61336641-9867-4D00-A1B6-EFFD8938C286}" srcId="{0BD09D61-3822-430C-832E-B0B3D658323B}" destId="{B3D27A80-1C7C-4B22-8D66-606CBEC1145A}" srcOrd="1" destOrd="0" parTransId="{C9821234-4ADC-4E2B-B796-4415180CFEB0}" sibTransId="{69E8035E-899D-49E6-A787-B37C5AAB5FF1}"/>
    <dgm:cxn modelId="{78EA59F9-9AA4-4E00-A9D6-110863B16288}" srcId="{1B68E069-B65E-41EF-B0B8-34D5F15E1852}" destId="{D8ED56B8-71F1-4EE3-B065-81A8FBC0F323}" srcOrd="1" destOrd="0" parTransId="{427994CA-93FB-4CCB-B177-9B2B33D81210}" sibTransId="{6E04D577-7679-462F-91FC-99ED7C630556}"/>
    <dgm:cxn modelId="{EE378BEA-4184-4738-A3C0-CFF60BD1DC6F}" srcId="{1B68E069-B65E-41EF-B0B8-34D5F15E1852}" destId="{0BD09D61-3822-430C-832E-B0B3D658323B}" srcOrd="0" destOrd="0" parTransId="{1E65B7E8-B69D-48D9-966B-18582098B663}" sibTransId="{7AB3996C-59B7-49B8-980E-7808E1ED3514}"/>
    <dgm:cxn modelId="{504E3913-5541-44C3-9EC2-0D97BC77EAB8}" type="presOf" srcId="{EDC03A67-D541-4826-A9E7-C4E0CC746507}" destId="{49BCF142-F06E-4610-832D-310458FB8A21}" srcOrd="0" destOrd="0" presId="urn:microsoft.com/office/officeart/2005/8/layout/hierarchy3"/>
    <dgm:cxn modelId="{CC3BA788-450A-4D5A-9AA5-5E1F2D02822A}" type="presOf" srcId="{B7C5D45D-F01C-4B6B-A965-1FFCD99BA851}" destId="{38342A4E-DA49-47DB-B758-FC2B24B48C6D}" srcOrd="1" destOrd="0" presId="urn:microsoft.com/office/officeart/2005/8/layout/hierarchy3"/>
    <dgm:cxn modelId="{13B495AC-47B7-47C9-8775-7B4BBEE10F39}" type="presOf" srcId="{39A566CD-6E2F-4229-8FF4-A12F8B6AA6FE}" destId="{416B8CEB-1C17-44F5-8EDD-B9FEBE80A832}" srcOrd="0" destOrd="0" presId="urn:microsoft.com/office/officeart/2005/8/layout/hierarchy3"/>
    <dgm:cxn modelId="{3C50C460-0498-4BD9-81B7-3D27F7D20457}" type="presOf" srcId="{AFCAD775-4E02-49B1-84CE-8FEE0803F10A}" destId="{8D435A32-878E-4C4A-BB67-110BAD8F5A6B}" srcOrd="0" destOrd="0" presId="urn:microsoft.com/office/officeart/2005/8/layout/hierarchy3"/>
    <dgm:cxn modelId="{CCB2F5C4-EA6D-410D-930E-128CD32CE315}" type="presOf" srcId="{1B68E069-B65E-41EF-B0B8-34D5F15E1852}" destId="{9D743877-3CE3-4AFA-9861-6A17C80103D0}" srcOrd="0" destOrd="0" presId="urn:microsoft.com/office/officeart/2005/8/layout/hierarchy3"/>
    <dgm:cxn modelId="{7CCF37F2-271C-40C9-B29C-2428F6B150F2}" type="presOf" srcId="{D0751D04-A39D-4E0B-97C4-F37D500B237C}" destId="{CB1DA97F-53FB-47D8-ACAC-615E4412808B}" srcOrd="0" destOrd="1" presId="urn:microsoft.com/office/officeart/2005/8/layout/hierarchy3"/>
    <dgm:cxn modelId="{7D7235C7-E0B9-46FB-B0F4-8B2AA0DDA368}" srcId="{73E28840-2D43-4D90-BCC0-305DBA550C1C}" destId="{DFB2EDDA-589D-4577-9B4E-CC7A72013765}" srcOrd="1" destOrd="0" parTransId="{2702FF4F-13BE-4B68-9E0C-AB7AC0CB59E8}" sibTransId="{CEEA5D95-9F11-414A-9289-C5676A41B773}"/>
    <dgm:cxn modelId="{8B253AA8-74B4-45EC-B255-87CFFDAB8D66}" type="presOf" srcId="{B7C5D45D-F01C-4B6B-A965-1FFCD99BA851}" destId="{06AE282A-5C74-4CCD-ABC7-CE65762CCE8F}" srcOrd="0" destOrd="0" presId="urn:microsoft.com/office/officeart/2005/8/layout/hierarchy3"/>
    <dgm:cxn modelId="{84972958-5984-4A6D-BFDA-477EF08A51F5}" type="presOf" srcId="{F9766C3A-4A1D-4F4F-8417-6BA7BA7EA092}" destId="{22206888-CFB1-4460-B88C-8305DA38E09C}" srcOrd="0" destOrd="1" presId="urn:microsoft.com/office/officeart/2005/8/layout/hierarchy3"/>
    <dgm:cxn modelId="{3AF10041-5130-4006-852A-3580F5B35AB1}" type="presOf" srcId="{73E28840-2D43-4D90-BCC0-305DBA550C1C}" destId="{AD38B6D8-ACFE-4B7C-9A0C-DBD541CAE39A}" srcOrd="0" destOrd="0" presId="urn:microsoft.com/office/officeart/2005/8/layout/hierarchy3"/>
    <dgm:cxn modelId="{E4A56BB4-AD17-44AC-94B5-6716AFFAE4DC}" type="presOf" srcId="{E3092C25-21F0-46CB-B996-AB42AA975408}" destId="{C065B2C7-0A25-4F41-96C0-582786469637}" srcOrd="0" destOrd="2" presId="urn:microsoft.com/office/officeart/2005/8/layout/hierarchy3"/>
    <dgm:cxn modelId="{78EDD09E-3005-4383-8553-AE001FDE303A}" type="presOf" srcId="{D0D7CB96-C89A-4102-9AAE-767E738424DD}" destId="{C065B2C7-0A25-4F41-96C0-582786469637}" srcOrd="0" destOrd="0" presId="urn:microsoft.com/office/officeart/2005/8/layout/hierarchy3"/>
    <dgm:cxn modelId="{F209DDD7-A4C1-434F-B82D-7C0BF7689256}" type="presOf" srcId="{DB2142EA-6421-4D3D-80AA-4093F021CAB9}" destId="{4277C717-11C1-4F39-942C-AB48DC3F41A5}" srcOrd="0" destOrd="0" presId="urn:microsoft.com/office/officeart/2005/8/layout/hierarchy3"/>
    <dgm:cxn modelId="{E402E287-AABA-4600-A291-8F5CDF0D08FD}" srcId="{B7C5D45D-F01C-4B6B-A965-1FFCD99BA851}" destId="{0968E455-4946-4511-9D91-555054BAFECD}" srcOrd="1" destOrd="0" parTransId="{DB2142EA-6421-4D3D-80AA-4093F021CAB9}" sibTransId="{AA15662E-9E5E-4D49-9AB6-6E4F134ACA34}"/>
    <dgm:cxn modelId="{BE6B235B-8FAC-4320-92E5-F0B0677E8AC9}" srcId="{1B68E069-B65E-41EF-B0B8-34D5F15E1852}" destId="{B0471DB6-8ECD-4479-A82C-CBE359854504}" srcOrd="2" destOrd="0" parTransId="{58F84372-16C8-49B6-BBBA-C02D59699316}" sibTransId="{386B940B-D6F9-4077-846B-D88016F0E5D9}"/>
    <dgm:cxn modelId="{F37D442A-7BC5-41E5-86A6-957111E1928C}" type="presOf" srcId="{1E65B7E8-B69D-48D9-966B-18582098B663}" destId="{14A70110-3251-48F7-A803-A3800A7EC69F}" srcOrd="0" destOrd="0" presId="urn:microsoft.com/office/officeart/2005/8/layout/hierarchy3"/>
    <dgm:cxn modelId="{CFD798A2-769A-45B8-9050-9196910CC6DE}" srcId="{EDC03A67-D541-4826-A9E7-C4E0CC746507}" destId="{B7C5D45D-F01C-4B6B-A965-1FFCD99BA851}" srcOrd="0" destOrd="0" parTransId="{EB4A1448-E84E-4B84-9A98-3764B7A31361}" sibTransId="{FFF76412-96EB-4740-A42D-4F12F10DE503}"/>
    <dgm:cxn modelId="{6E7DF977-FBDB-46F4-BD8E-74CD1AFE5713}" type="presOf" srcId="{1B68E069-B65E-41EF-B0B8-34D5F15E1852}" destId="{C7C50762-6FE9-4CA3-8A6E-F33219739806}" srcOrd="1" destOrd="0" presId="urn:microsoft.com/office/officeart/2005/8/layout/hierarchy3"/>
    <dgm:cxn modelId="{F6CD176F-BFD9-402F-A78B-DB5FCE4457CB}" type="presOf" srcId="{150A8256-5AD6-4512-B78D-983392956546}" destId="{075AB284-644E-4955-B0F1-D8061E3EE03E}" srcOrd="0" destOrd="1" presId="urn:microsoft.com/office/officeart/2005/8/layout/hierarchy3"/>
    <dgm:cxn modelId="{382ECBBF-24F0-46A9-B3FF-8DA6D1766EDE}" srcId="{1E61B779-2232-4751-A371-77414FC824D3}" destId="{0519270C-B681-4AB8-9C9D-138E802FD94B}" srcOrd="0" destOrd="0" parTransId="{BE315AA0-CA4F-42DD-81F6-0741558068D8}" sibTransId="{9C590DCE-1827-4F33-979F-3EF97D06A95A}"/>
    <dgm:cxn modelId="{78C61C8C-EBD0-4DC7-922F-FAD529106F9F}" type="presOf" srcId="{58F84372-16C8-49B6-BBBA-C02D59699316}" destId="{7B20A156-6895-42A1-B41B-8A7FEACAB978}" srcOrd="0" destOrd="0" presId="urn:microsoft.com/office/officeart/2005/8/layout/hierarchy3"/>
    <dgm:cxn modelId="{8E155859-6FA0-4896-B260-3904D7C8930F}" srcId="{B39AF80B-F6C3-4AC1-99DB-6ADDF6DC923E}" destId="{1E61B779-2232-4751-A371-77414FC824D3}" srcOrd="1" destOrd="0" parTransId="{FEBDC642-EC5E-4BA5-B685-B60BDA5FAEAE}" sibTransId="{A488D63B-03E7-4635-BE26-5A9E66B5B4E8}"/>
    <dgm:cxn modelId="{B985DAB7-543E-4086-8584-90D416B86870}" type="presOf" srcId="{0968E455-4946-4511-9D91-555054BAFECD}" destId="{22206888-CFB1-4460-B88C-8305DA38E09C}" srcOrd="0" destOrd="0" presId="urn:microsoft.com/office/officeart/2005/8/layout/hierarchy3"/>
    <dgm:cxn modelId="{5535C20E-7CFE-4948-AD90-7B21A4B9A4BA}" type="presOf" srcId="{0519270C-B681-4AB8-9C9D-138E802FD94B}" destId="{A57F17BC-2177-4145-9B1E-B70601A5B69B}" srcOrd="0" destOrd="1" presId="urn:microsoft.com/office/officeart/2005/8/layout/hierarchy3"/>
    <dgm:cxn modelId="{711B0B72-11F2-4B7F-99CA-23E6C8A4B9C4}" type="presParOf" srcId="{49BCF142-F06E-4610-832D-310458FB8A21}" destId="{4CDBBD01-C0C3-411B-A2BB-2E8AB735D1F3}" srcOrd="0" destOrd="0" presId="urn:microsoft.com/office/officeart/2005/8/layout/hierarchy3"/>
    <dgm:cxn modelId="{F749AD19-7B97-4CC0-9DED-4C161441228D}" type="presParOf" srcId="{4CDBBD01-C0C3-411B-A2BB-2E8AB735D1F3}" destId="{4E218E47-73DA-4D12-812B-EFBC7AEAFF36}" srcOrd="0" destOrd="0" presId="urn:microsoft.com/office/officeart/2005/8/layout/hierarchy3"/>
    <dgm:cxn modelId="{5193C0E2-D508-4258-958C-15FC100AB182}" type="presParOf" srcId="{4E218E47-73DA-4D12-812B-EFBC7AEAFF36}" destId="{06AE282A-5C74-4CCD-ABC7-CE65762CCE8F}" srcOrd="0" destOrd="0" presId="urn:microsoft.com/office/officeart/2005/8/layout/hierarchy3"/>
    <dgm:cxn modelId="{F223262C-85E4-4853-9E59-674ECFCBF7D5}" type="presParOf" srcId="{4E218E47-73DA-4D12-812B-EFBC7AEAFF36}" destId="{38342A4E-DA49-47DB-B758-FC2B24B48C6D}" srcOrd="1" destOrd="0" presId="urn:microsoft.com/office/officeart/2005/8/layout/hierarchy3"/>
    <dgm:cxn modelId="{E89D8724-53E4-4D5F-8629-486F49EBE673}" type="presParOf" srcId="{4CDBBD01-C0C3-411B-A2BB-2E8AB735D1F3}" destId="{C42A2BE3-1914-49F6-B2F5-B97AAEF00656}" srcOrd="1" destOrd="0" presId="urn:microsoft.com/office/officeart/2005/8/layout/hierarchy3"/>
    <dgm:cxn modelId="{FF83F874-54DD-4BF7-912F-8C6DA4DBE05B}" type="presParOf" srcId="{C42A2BE3-1914-49F6-B2F5-B97AAEF00656}" destId="{416B8CEB-1C17-44F5-8EDD-B9FEBE80A832}" srcOrd="0" destOrd="0" presId="urn:microsoft.com/office/officeart/2005/8/layout/hierarchy3"/>
    <dgm:cxn modelId="{23D3FD31-F0F8-422B-BC02-4AF35BA77FBF}" type="presParOf" srcId="{C42A2BE3-1914-49F6-B2F5-B97AAEF00656}" destId="{AD38B6D8-ACFE-4B7C-9A0C-DBD541CAE39A}" srcOrd="1" destOrd="0" presId="urn:microsoft.com/office/officeart/2005/8/layout/hierarchy3"/>
    <dgm:cxn modelId="{58CD9E7D-5AE4-42F6-969A-D85E42C7AA5B}" type="presParOf" srcId="{C42A2BE3-1914-49F6-B2F5-B97AAEF00656}" destId="{4277C717-11C1-4F39-942C-AB48DC3F41A5}" srcOrd="2" destOrd="0" presId="urn:microsoft.com/office/officeart/2005/8/layout/hierarchy3"/>
    <dgm:cxn modelId="{F603D808-9E44-40F5-A8E8-7031A96E9A7D}" type="presParOf" srcId="{C42A2BE3-1914-49F6-B2F5-B97AAEF00656}" destId="{22206888-CFB1-4460-B88C-8305DA38E09C}" srcOrd="3" destOrd="0" presId="urn:microsoft.com/office/officeart/2005/8/layout/hierarchy3"/>
    <dgm:cxn modelId="{B5EB57F8-ED40-4588-93BC-3E6A4DF08495}" type="presParOf" srcId="{49BCF142-F06E-4610-832D-310458FB8A21}" destId="{493E8CC8-D03F-4B66-864A-7EA921302F81}" srcOrd="1" destOrd="0" presId="urn:microsoft.com/office/officeart/2005/8/layout/hierarchy3"/>
    <dgm:cxn modelId="{568283A1-74D3-4339-BF3E-3105BAE78548}" type="presParOf" srcId="{493E8CC8-D03F-4B66-864A-7EA921302F81}" destId="{7760C29A-BB55-45FC-A949-608EE54466A3}" srcOrd="0" destOrd="0" presId="urn:microsoft.com/office/officeart/2005/8/layout/hierarchy3"/>
    <dgm:cxn modelId="{0D4D44C3-513F-4649-BD61-E691FA2B8BCD}" type="presParOf" srcId="{7760C29A-BB55-45FC-A949-608EE54466A3}" destId="{9D743877-3CE3-4AFA-9861-6A17C80103D0}" srcOrd="0" destOrd="0" presId="urn:microsoft.com/office/officeart/2005/8/layout/hierarchy3"/>
    <dgm:cxn modelId="{B2CB0B85-EF19-4162-803E-530B96733696}" type="presParOf" srcId="{7760C29A-BB55-45FC-A949-608EE54466A3}" destId="{C7C50762-6FE9-4CA3-8A6E-F33219739806}" srcOrd="1" destOrd="0" presId="urn:microsoft.com/office/officeart/2005/8/layout/hierarchy3"/>
    <dgm:cxn modelId="{C0D0EF05-09CA-49CA-A805-3938AEE52E1B}" type="presParOf" srcId="{493E8CC8-D03F-4B66-864A-7EA921302F81}" destId="{437CE3C3-02E2-4497-9452-29B55CA2F26A}" srcOrd="1" destOrd="0" presId="urn:microsoft.com/office/officeart/2005/8/layout/hierarchy3"/>
    <dgm:cxn modelId="{FD4E919E-9DF6-40F9-8E7C-CE25F0B93AD1}" type="presParOf" srcId="{437CE3C3-02E2-4497-9452-29B55CA2F26A}" destId="{14A70110-3251-48F7-A803-A3800A7EC69F}" srcOrd="0" destOrd="0" presId="urn:microsoft.com/office/officeart/2005/8/layout/hierarchy3"/>
    <dgm:cxn modelId="{D0312E69-DB92-43B7-9728-231075D69203}" type="presParOf" srcId="{437CE3C3-02E2-4497-9452-29B55CA2F26A}" destId="{075AB284-644E-4955-B0F1-D8061E3EE03E}" srcOrd="1" destOrd="0" presId="urn:microsoft.com/office/officeart/2005/8/layout/hierarchy3"/>
    <dgm:cxn modelId="{AB1D19AD-F97F-41DA-9CC4-C357EDA90066}" type="presParOf" srcId="{437CE3C3-02E2-4497-9452-29B55CA2F26A}" destId="{021007E6-5BEA-4104-81E3-05DA72EB0B53}" srcOrd="2" destOrd="0" presId="urn:microsoft.com/office/officeart/2005/8/layout/hierarchy3"/>
    <dgm:cxn modelId="{5DE59BD7-5284-453D-9E76-7D9D3CD50253}" type="presParOf" srcId="{437CE3C3-02E2-4497-9452-29B55CA2F26A}" destId="{CB1DA97F-53FB-47D8-ACAC-615E4412808B}" srcOrd="3" destOrd="0" presId="urn:microsoft.com/office/officeart/2005/8/layout/hierarchy3"/>
    <dgm:cxn modelId="{DB2F2D25-4D30-4DA9-A86D-518C5EC6F60A}" type="presParOf" srcId="{437CE3C3-02E2-4497-9452-29B55CA2F26A}" destId="{7B20A156-6895-42A1-B41B-8A7FEACAB978}" srcOrd="4" destOrd="0" presId="urn:microsoft.com/office/officeart/2005/8/layout/hierarchy3"/>
    <dgm:cxn modelId="{06E154FC-51C3-49B9-B69F-9E450CA1CB0C}" type="presParOf" srcId="{437CE3C3-02E2-4497-9452-29B55CA2F26A}" destId="{4523D505-AB78-4A53-A642-3F2EAB4602DB}" srcOrd="5" destOrd="0" presId="urn:microsoft.com/office/officeart/2005/8/layout/hierarchy3"/>
    <dgm:cxn modelId="{8FE0A708-E562-4A51-9AC6-6A861FE207BA}" type="presParOf" srcId="{49BCF142-F06E-4610-832D-310458FB8A21}" destId="{405CEFF6-24A2-414D-986D-1CF1A81796AC}" srcOrd="2" destOrd="0" presId="urn:microsoft.com/office/officeart/2005/8/layout/hierarchy3"/>
    <dgm:cxn modelId="{A38B96CC-37D9-472F-8322-F2820BC3E0AA}" type="presParOf" srcId="{405CEFF6-24A2-414D-986D-1CF1A81796AC}" destId="{FCA2B15C-97AE-4912-B42F-D659617A0BAA}" srcOrd="0" destOrd="0" presId="urn:microsoft.com/office/officeart/2005/8/layout/hierarchy3"/>
    <dgm:cxn modelId="{30376164-7736-45E6-AFAC-042E7158C4D9}" type="presParOf" srcId="{FCA2B15C-97AE-4912-B42F-D659617A0BAA}" destId="{9B0238F9-9F13-41E1-8242-98DEE2DEF7EB}" srcOrd="0" destOrd="0" presId="urn:microsoft.com/office/officeart/2005/8/layout/hierarchy3"/>
    <dgm:cxn modelId="{321052F0-0E40-4C1D-A328-0506BF885817}" type="presParOf" srcId="{FCA2B15C-97AE-4912-B42F-D659617A0BAA}" destId="{B871164E-A4D9-4BAF-92B1-22C7925CF4A3}" srcOrd="1" destOrd="0" presId="urn:microsoft.com/office/officeart/2005/8/layout/hierarchy3"/>
    <dgm:cxn modelId="{2824F8EE-F17D-4426-AA44-E400C0EFF886}" type="presParOf" srcId="{405CEFF6-24A2-414D-986D-1CF1A81796AC}" destId="{72DAF9FD-34D4-44E5-82F8-33DF32C88AF9}" srcOrd="1" destOrd="0" presId="urn:microsoft.com/office/officeart/2005/8/layout/hierarchy3"/>
    <dgm:cxn modelId="{F6F6D059-9B6B-4DA5-A1AC-2709D8B72430}" type="presParOf" srcId="{72DAF9FD-34D4-44E5-82F8-33DF32C88AF9}" destId="{8D435A32-878E-4C4A-BB67-110BAD8F5A6B}" srcOrd="0" destOrd="0" presId="urn:microsoft.com/office/officeart/2005/8/layout/hierarchy3"/>
    <dgm:cxn modelId="{4B951012-1602-429E-B803-49002428ED2A}" type="presParOf" srcId="{72DAF9FD-34D4-44E5-82F8-33DF32C88AF9}" destId="{C065B2C7-0A25-4F41-96C0-582786469637}" srcOrd="1" destOrd="0" presId="urn:microsoft.com/office/officeart/2005/8/layout/hierarchy3"/>
    <dgm:cxn modelId="{59481860-3A3E-4770-8D0D-F25956B1DFC0}" type="presParOf" srcId="{72DAF9FD-34D4-44E5-82F8-33DF32C88AF9}" destId="{171C7C9A-D37F-497B-B030-E944EC844709}" srcOrd="2" destOrd="0" presId="urn:microsoft.com/office/officeart/2005/8/layout/hierarchy3"/>
    <dgm:cxn modelId="{4B271255-564D-4607-BDCE-7DD2EDACE227}" type="presParOf" srcId="{72DAF9FD-34D4-44E5-82F8-33DF32C88AF9}" destId="{A57F17BC-2177-4145-9B1E-B70601A5B69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AF7DC-750F-4B47-ADE4-6459E3AF8C4B}">
      <dsp:nvSpPr>
        <dsp:cNvPr id="0" name=""/>
        <dsp:cNvSpPr/>
      </dsp:nvSpPr>
      <dsp:spPr>
        <a:xfrm>
          <a:off x="4449" y="0"/>
          <a:ext cx="1367786" cy="30716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華康中黑體" panose="020B0509000000000000" pitchFamily="49" charset="-120"/>
              <a:ea typeface="華康中黑體" panose="020B0509000000000000" pitchFamily="49" charset="-120"/>
            </a:rPr>
            <a:t>測驗報告統計分析</a:t>
          </a:r>
          <a:endParaRPr lang="zh-TW" altLang="en-US" sz="3200" kern="1200" dirty="0">
            <a:latin typeface="華康中黑體" panose="020B0509000000000000" pitchFamily="49" charset="-120"/>
            <a:ea typeface="華康中黑體" panose="020B0509000000000000" pitchFamily="49" charset="-120"/>
          </a:endParaRPr>
        </a:p>
      </dsp:txBody>
      <dsp:txXfrm>
        <a:off x="44510" y="40061"/>
        <a:ext cx="1287664" cy="2991511"/>
      </dsp:txXfrm>
    </dsp:sp>
    <dsp:sp modelId="{9263546D-F6EF-4218-AA9F-1C6479F5174B}">
      <dsp:nvSpPr>
        <dsp:cNvPr id="0" name=""/>
        <dsp:cNvSpPr/>
      </dsp:nvSpPr>
      <dsp:spPr>
        <a:xfrm>
          <a:off x="1478892" y="1403562"/>
          <a:ext cx="226112" cy="264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/>
        </a:p>
      </dsp:txBody>
      <dsp:txXfrm>
        <a:off x="1478892" y="1456464"/>
        <a:ext cx="158278" cy="158704"/>
      </dsp:txXfrm>
    </dsp:sp>
    <dsp:sp modelId="{C45A2CFD-997A-400B-9C57-1E54C6B60C01}">
      <dsp:nvSpPr>
        <dsp:cNvPr id="0" name=""/>
        <dsp:cNvSpPr/>
      </dsp:nvSpPr>
      <dsp:spPr>
        <a:xfrm>
          <a:off x="1798862" y="0"/>
          <a:ext cx="1066567" cy="30716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華康中黑體" panose="020B0509000000000000" pitchFamily="49" charset="-120"/>
              <a:ea typeface="華康中黑體" panose="020B0509000000000000" pitchFamily="49" charset="-120"/>
            </a:rPr>
            <a:t>課程規劃      </a:t>
          </a:r>
          <a:endParaRPr lang="zh-TW" altLang="en-US" sz="3200" kern="1200" dirty="0">
            <a:latin typeface="華康中黑體" panose="020B0509000000000000" pitchFamily="49" charset="-120"/>
            <a:ea typeface="華康中黑體" panose="020B0509000000000000" pitchFamily="49" charset="-120"/>
          </a:endParaRPr>
        </a:p>
      </dsp:txBody>
      <dsp:txXfrm>
        <a:off x="1830101" y="31239"/>
        <a:ext cx="1004089" cy="3009155"/>
      </dsp:txXfrm>
    </dsp:sp>
    <dsp:sp modelId="{A0DB3CB1-2A14-4DA4-984D-F49550CDE507}">
      <dsp:nvSpPr>
        <dsp:cNvPr id="0" name=""/>
        <dsp:cNvSpPr/>
      </dsp:nvSpPr>
      <dsp:spPr>
        <a:xfrm>
          <a:off x="2972086" y="1403562"/>
          <a:ext cx="226112" cy="264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/>
        </a:p>
      </dsp:txBody>
      <dsp:txXfrm>
        <a:off x="2972086" y="1456464"/>
        <a:ext cx="158278" cy="158704"/>
      </dsp:txXfrm>
    </dsp:sp>
    <dsp:sp modelId="{D6933BEB-9C36-4033-8D10-5CB1CB864118}">
      <dsp:nvSpPr>
        <dsp:cNvPr id="0" name=""/>
        <dsp:cNvSpPr/>
      </dsp:nvSpPr>
      <dsp:spPr>
        <a:xfrm>
          <a:off x="3292056" y="0"/>
          <a:ext cx="1066567" cy="307163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華康中黑體" panose="020B0509000000000000" pitchFamily="49" charset="-120"/>
              <a:ea typeface="華康中黑體" panose="020B0509000000000000" pitchFamily="49" charset="-120"/>
            </a:rPr>
            <a:t>對應教材</a:t>
          </a:r>
          <a:endParaRPr lang="zh-TW" altLang="en-US" sz="3200" kern="1200" dirty="0">
            <a:latin typeface="華康中黑體" panose="020B0509000000000000" pitchFamily="49" charset="-120"/>
            <a:ea typeface="華康中黑體" panose="020B0509000000000000" pitchFamily="49" charset="-120"/>
          </a:endParaRPr>
        </a:p>
      </dsp:txBody>
      <dsp:txXfrm>
        <a:off x="3323295" y="31239"/>
        <a:ext cx="1004089" cy="3009155"/>
      </dsp:txXfrm>
    </dsp:sp>
    <dsp:sp modelId="{81E2FD40-08B5-4EC3-8C20-6B1A08FE4D02}">
      <dsp:nvSpPr>
        <dsp:cNvPr id="0" name=""/>
        <dsp:cNvSpPr/>
      </dsp:nvSpPr>
      <dsp:spPr>
        <a:xfrm>
          <a:off x="4465280" y="1403562"/>
          <a:ext cx="226112" cy="264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/>
        </a:p>
      </dsp:txBody>
      <dsp:txXfrm>
        <a:off x="4465280" y="1456464"/>
        <a:ext cx="158278" cy="158704"/>
      </dsp:txXfrm>
    </dsp:sp>
    <dsp:sp modelId="{BF5A77C5-A2C2-4E35-BBDE-7D693230C0A1}">
      <dsp:nvSpPr>
        <dsp:cNvPr id="0" name=""/>
        <dsp:cNvSpPr/>
      </dsp:nvSpPr>
      <dsp:spPr>
        <a:xfrm>
          <a:off x="4785250" y="0"/>
          <a:ext cx="1066567" cy="30716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華康中黑體" panose="020B0509000000000000" pitchFamily="49" charset="-120"/>
              <a:ea typeface="華康中黑體" panose="020B0509000000000000" pitchFamily="49" charset="-120"/>
            </a:rPr>
            <a:t>教學實施</a:t>
          </a:r>
          <a:endParaRPr lang="zh-TW" altLang="en-US" sz="3200" kern="1200" dirty="0">
            <a:latin typeface="華康中黑體" panose="020B0509000000000000" pitchFamily="49" charset="-120"/>
            <a:ea typeface="華康中黑體" panose="020B0509000000000000" pitchFamily="49" charset="-120"/>
          </a:endParaRPr>
        </a:p>
      </dsp:txBody>
      <dsp:txXfrm>
        <a:off x="4816489" y="31239"/>
        <a:ext cx="1004089" cy="3009155"/>
      </dsp:txXfrm>
    </dsp:sp>
    <dsp:sp modelId="{C6F6A56F-457B-4228-83FB-6D57030D56F1}">
      <dsp:nvSpPr>
        <dsp:cNvPr id="0" name=""/>
        <dsp:cNvSpPr/>
      </dsp:nvSpPr>
      <dsp:spPr>
        <a:xfrm>
          <a:off x="5958474" y="1403562"/>
          <a:ext cx="226112" cy="2645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700" kern="1200"/>
        </a:p>
      </dsp:txBody>
      <dsp:txXfrm>
        <a:off x="5958474" y="1456464"/>
        <a:ext cx="158278" cy="158704"/>
      </dsp:txXfrm>
    </dsp:sp>
    <dsp:sp modelId="{8E5D2BCC-E649-42C6-B918-D8023215A3A4}">
      <dsp:nvSpPr>
        <dsp:cNvPr id="0" name=""/>
        <dsp:cNvSpPr/>
      </dsp:nvSpPr>
      <dsp:spPr>
        <a:xfrm>
          <a:off x="6278444" y="0"/>
          <a:ext cx="1066567" cy="30716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smtClean="0">
              <a:latin typeface="華康中黑體" panose="020B0509000000000000" pitchFamily="49" charset="-120"/>
              <a:ea typeface="華康中黑體" panose="020B0509000000000000" pitchFamily="49" charset="-120"/>
            </a:rPr>
            <a:t>評量學習成效</a:t>
          </a:r>
          <a:endParaRPr lang="zh-TW" altLang="en-US" sz="3200" kern="1200" dirty="0">
            <a:latin typeface="華康中黑體" panose="020B0509000000000000" pitchFamily="49" charset="-120"/>
            <a:ea typeface="華康中黑體" panose="020B0509000000000000" pitchFamily="49" charset="-120"/>
          </a:endParaRPr>
        </a:p>
      </dsp:txBody>
      <dsp:txXfrm>
        <a:off x="6309683" y="31239"/>
        <a:ext cx="1004089" cy="3009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F52847-BCFC-407C-8F26-F2B2170F0BF1}">
      <dsp:nvSpPr>
        <dsp:cNvPr id="0" name=""/>
        <dsp:cNvSpPr/>
      </dsp:nvSpPr>
      <dsp:spPr>
        <a:xfrm>
          <a:off x="1391661" y="555"/>
          <a:ext cx="2304532" cy="8072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學習扶助班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415304" y="24198"/>
        <a:ext cx="2257246" cy="759939"/>
      </dsp:txXfrm>
    </dsp:sp>
    <dsp:sp modelId="{49A105A7-45D2-45EF-AFFC-2015D83D3486}">
      <dsp:nvSpPr>
        <dsp:cNvPr id="0" name=""/>
        <dsp:cNvSpPr/>
      </dsp:nvSpPr>
      <dsp:spPr>
        <a:xfrm>
          <a:off x="1622114" y="807781"/>
          <a:ext cx="230453" cy="605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419"/>
              </a:lnTo>
              <a:lnTo>
                <a:pt x="230453" y="60541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B4599-F242-45D2-8D76-DC2F938F006C}">
      <dsp:nvSpPr>
        <dsp:cNvPr id="0" name=""/>
        <dsp:cNvSpPr/>
      </dsp:nvSpPr>
      <dsp:spPr>
        <a:xfrm>
          <a:off x="1852567" y="1009587"/>
          <a:ext cx="1778531" cy="807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全班學生測驗報告統計表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876210" y="1033230"/>
        <a:ext cx="1731245" cy="759939"/>
      </dsp:txXfrm>
    </dsp:sp>
    <dsp:sp modelId="{9F2E8A1A-1FDD-4368-8E4A-866E8E2320CD}">
      <dsp:nvSpPr>
        <dsp:cNvPr id="0" name=""/>
        <dsp:cNvSpPr/>
      </dsp:nvSpPr>
      <dsp:spPr>
        <a:xfrm>
          <a:off x="1622114" y="807781"/>
          <a:ext cx="230453" cy="1614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4451"/>
              </a:lnTo>
              <a:lnTo>
                <a:pt x="230453" y="161445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3F429-32C0-4123-AAB4-D6EE551CD2E5}">
      <dsp:nvSpPr>
        <dsp:cNvPr id="0" name=""/>
        <dsp:cNvSpPr/>
      </dsp:nvSpPr>
      <dsp:spPr>
        <a:xfrm>
          <a:off x="1852567" y="2018619"/>
          <a:ext cx="1291560" cy="807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165403"/>
              <a:satOff val="2040"/>
              <a:lumOff val="31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課程規劃與日誌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876210" y="2042262"/>
        <a:ext cx="1244274" cy="759939"/>
      </dsp:txXfrm>
    </dsp:sp>
    <dsp:sp modelId="{76CD8AB5-80D2-4C05-85B3-3C7AE555A129}">
      <dsp:nvSpPr>
        <dsp:cNvPr id="0" name=""/>
        <dsp:cNvSpPr/>
      </dsp:nvSpPr>
      <dsp:spPr>
        <a:xfrm>
          <a:off x="1622114" y="807781"/>
          <a:ext cx="230453" cy="2623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3483"/>
              </a:lnTo>
              <a:lnTo>
                <a:pt x="230453" y="262348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16F6F-978A-45CD-9DD4-237487C321C3}">
      <dsp:nvSpPr>
        <dsp:cNvPr id="0" name=""/>
        <dsp:cNvSpPr/>
      </dsp:nvSpPr>
      <dsp:spPr>
        <a:xfrm>
          <a:off x="1852567" y="3027651"/>
          <a:ext cx="1291560" cy="807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330806"/>
              <a:satOff val="4079"/>
              <a:lumOff val="63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對應教材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876210" y="3051294"/>
        <a:ext cx="1244274" cy="759939"/>
      </dsp:txXfrm>
    </dsp:sp>
    <dsp:sp modelId="{5703A27F-CAAC-4524-80C4-196EAB14BE28}">
      <dsp:nvSpPr>
        <dsp:cNvPr id="0" name=""/>
        <dsp:cNvSpPr/>
      </dsp:nvSpPr>
      <dsp:spPr>
        <a:xfrm>
          <a:off x="4099806" y="555"/>
          <a:ext cx="1995251" cy="807225"/>
        </a:xfrm>
        <a:prstGeom prst="roundRect">
          <a:avLst>
            <a:gd name="adj" fmla="val 10000"/>
          </a:avLst>
        </a:prstGeom>
        <a:solidFill>
          <a:schemeClr val="accent4">
            <a:hueOff val="-992417"/>
            <a:satOff val="12237"/>
            <a:lumOff val="190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原授課班</a:t>
          </a:r>
          <a:endParaRPr lang="zh-TW" altLang="en-US" sz="28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123449" y="24198"/>
        <a:ext cx="1947965" cy="759939"/>
      </dsp:txXfrm>
    </dsp:sp>
    <dsp:sp modelId="{A6CB8742-8D0A-4A14-A67A-34F9A36B81DE}">
      <dsp:nvSpPr>
        <dsp:cNvPr id="0" name=""/>
        <dsp:cNvSpPr/>
      </dsp:nvSpPr>
      <dsp:spPr>
        <a:xfrm>
          <a:off x="4299331" y="807781"/>
          <a:ext cx="199525" cy="605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5419"/>
              </a:lnTo>
              <a:lnTo>
                <a:pt x="199525" y="60541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5748C-B2E5-4E96-A22B-F0C6AA4CF1E7}">
      <dsp:nvSpPr>
        <dsp:cNvPr id="0" name=""/>
        <dsp:cNvSpPr/>
      </dsp:nvSpPr>
      <dsp:spPr>
        <a:xfrm>
          <a:off x="4498856" y="1009587"/>
          <a:ext cx="2076700" cy="807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496208"/>
              <a:satOff val="6119"/>
              <a:lumOff val="95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未通過學生追蹤輔導一覽表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522499" y="1033230"/>
        <a:ext cx="2029414" cy="759939"/>
      </dsp:txXfrm>
    </dsp:sp>
    <dsp:sp modelId="{994B1375-5F53-498D-804F-04707F167289}">
      <dsp:nvSpPr>
        <dsp:cNvPr id="0" name=""/>
        <dsp:cNvSpPr/>
      </dsp:nvSpPr>
      <dsp:spPr>
        <a:xfrm>
          <a:off x="4299331" y="807781"/>
          <a:ext cx="199525" cy="16144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4451"/>
              </a:lnTo>
              <a:lnTo>
                <a:pt x="199525" y="161445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CAE51A-DF7A-4788-AB3B-E7E3FA74189A}">
      <dsp:nvSpPr>
        <dsp:cNvPr id="0" name=""/>
        <dsp:cNvSpPr/>
      </dsp:nvSpPr>
      <dsp:spPr>
        <a:xfrm>
          <a:off x="4498856" y="2018619"/>
          <a:ext cx="1704498" cy="807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661611"/>
              <a:satOff val="8158"/>
              <a:lumOff val="126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受輔學生測驗報告統計表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522499" y="2042262"/>
        <a:ext cx="1657212" cy="759939"/>
      </dsp:txXfrm>
    </dsp:sp>
    <dsp:sp modelId="{5B2A344F-ABAF-44D0-9D89-C636A489ACDF}">
      <dsp:nvSpPr>
        <dsp:cNvPr id="0" name=""/>
        <dsp:cNvSpPr/>
      </dsp:nvSpPr>
      <dsp:spPr>
        <a:xfrm>
          <a:off x="4299331" y="807781"/>
          <a:ext cx="199525" cy="2623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3483"/>
              </a:lnTo>
              <a:lnTo>
                <a:pt x="199525" y="262348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1A6E0-2716-4AEA-B35B-66A6088821E6}">
      <dsp:nvSpPr>
        <dsp:cNvPr id="0" name=""/>
        <dsp:cNvSpPr/>
      </dsp:nvSpPr>
      <dsp:spPr>
        <a:xfrm>
          <a:off x="4498856" y="3027651"/>
          <a:ext cx="1780804" cy="807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827014"/>
              <a:satOff val="10198"/>
              <a:lumOff val="158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數學簡要課程規劃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522499" y="3051294"/>
        <a:ext cx="1733518" cy="759939"/>
      </dsp:txXfrm>
    </dsp:sp>
    <dsp:sp modelId="{B82450B2-CD0F-459E-8ABD-AE6CA41521E6}">
      <dsp:nvSpPr>
        <dsp:cNvPr id="0" name=""/>
        <dsp:cNvSpPr/>
      </dsp:nvSpPr>
      <dsp:spPr>
        <a:xfrm>
          <a:off x="4299331" y="807781"/>
          <a:ext cx="199525" cy="3480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0385"/>
              </a:lnTo>
              <a:lnTo>
                <a:pt x="199525" y="348038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EF470C-2CD5-4369-A315-F675D27B9886}">
      <dsp:nvSpPr>
        <dsp:cNvPr id="0" name=""/>
        <dsp:cNvSpPr/>
      </dsp:nvSpPr>
      <dsp:spPr>
        <a:xfrm>
          <a:off x="4498856" y="4036683"/>
          <a:ext cx="1291560" cy="5029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-992417"/>
              <a:satOff val="12237"/>
              <a:lumOff val="190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對應教材</a:t>
          </a:r>
          <a:endParaRPr lang="zh-TW" altLang="en-US" sz="20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513587" y="4051414"/>
        <a:ext cx="1262098" cy="4735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D0EEF-9DC2-4D5B-9E62-ADD554BFF65D}">
      <dsp:nvSpPr>
        <dsp:cNvPr id="0" name=""/>
        <dsp:cNvSpPr/>
      </dsp:nvSpPr>
      <dsp:spPr>
        <a:xfrm>
          <a:off x="0" y="0"/>
          <a:ext cx="1808643" cy="6622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下載</a:t>
          </a:r>
          <a:r>
            <a:rPr lang="en-US" altLang="zh-TW" sz="1800" kern="1200" dirty="0" smtClean="0"/>
            <a:t>excel</a:t>
          </a:r>
          <a:r>
            <a:rPr lang="zh-TW" altLang="en-US" sz="1800" kern="1200" dirty="0" smtClean="0"/>
            <a:t>檔</a:t>
          </a:r>
          <a:endParaRPr lang="zh-TW" altLang="en-US" sz="1800" kern="1200" dirty="0"/>
        </a:p>
      </dsp:txBody>
      <dsp:txXfrm>
        <a:off x="19396" y="19396"/>
        <a:ext cx="1016585" cy="623420"/>
      </dsp:txXfrm>
    </dsp:sp>
    <dsp:sp modelId="{8FE5B96E-0AFF-4D60-BBB0-B44179161B77}">
      <dsp:nvSpPr>
        <dsp:cNvPr id="0" name=""/>
        <dsp:cNvSpPr/>
      </dsp:nvSpPr>
      <dsp:spPr>
        <a:xfrm>
          <a:off x="135061" y="754186"/>
          <a:ext cx="1808643" cy="662212"/>
        </a:xfrm>
        <a:prstGeom prst="roundRect">
          <a:avLst>
            <a:gd name="adj" fmla="val 10000"/>
          </a:avLst>
        </a:prstGeom>
        <a:solidFill>
          <a:schemeClr val="accent4">
            <a:hueOff val="-248104"/>
            <a:satOff val="3059"/>
            <a:lumOff val="4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調整欄寬刪除簡化</a:t>
          </a:r>
          <a:endParaRPr lang="zh-TW" altLang="en-US" sz="1800" kern="1200" dirty="0"/>
        </a:p>
      </dsp:txBody>
      <dsp:txXfrm>
        <a:off x="154457" y="773582"/>
        <a:ext cx="1204352" cy="623420"/>
      </dsp:txXfrm>
    </dsp:sp>
    <dsp:sp modelId="{31D573B1-0ACF-4BEA-8C0D-2C0C1FA3241B}">
      <dsp:nvSpPr>
        <dsp:cNvPr id="0" name=""/>
        <dsp:cNvSpPr/>
      </dsp:nvSpPr>
      <dsp:spPr>
        <a:xfrm>
          <a:off x="270122" y="1508372"/>
          <a:ext cx="1808643" cy="662212"/>
        </a:xfrm>
        <a:prstGeom prst="roundRect">
          <a:avLst>
            <a:gd name="adj" fmla="val 10000"/>
          </a:avLst>
        </a:prstGeom>
        <a:solidFill>
          <a:schemeClr val="accent4">
            <a:hueOff val="-496208"/>
            <a:satOff val="6119"/>
            <a:lumOff val="95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第一次自訂排序</a:t>
          </a:r>
          <a:endParaRPr lang="zh-TW" altLang="en-US" sz="1800" kern="1200" dirty="0"/>
        </a:p>
      </dsp:txBody>
      <dsp:txXfrm>
        <a:off x="289518" y="1527768"/>
        <a:ext cx="1204352" cy="623420"/>
      </dsp:txXfrm>
    </dsp:sp>
    <dsp:sp modelId="{8B864298-5FCA-49C6-B8D6-BF43B8A55EB7}">
      <dsp:nvSpPr>
        <dsp:cNvPr id="0" name=""/>
        <dsp:cNvSpPr/>
      </dsp:nvSpPr>
      <dsp:spPr>
        <a:xfrm>
          <a:off x="405183" y="2262558"/>
          <a:ext cx="1808643" cy="662212"/>
        </a:xfrm>
        <a:prstGeom prst="roundRect">
          <a:avLst>
            <a:gd name="adj" fmla="val 10000"/>
          </a:avLst>
        </a:prstGeom>
        <a:solidFill>
          <a:schemeClr val="accent4">
            <a:hueOff val="-744313"/>
            <a:satOff val="9178"/>
            <a:lumOff val="142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第二次自訂排序</a:t>
          </a:r>
          <a:endParaRPr lang="zh-TW" altLang="en-US" sz="1800" kern="1200" dirty="0"/>
        </a:p>
      </dsp:txBody>
      <dsp:txXfrm>
        <a:off x="424579" y="2281954"/>
        <a:ext cx="1204352" cy="623420"/>
      </dsp:txXfrm>
    </dsp:sp>
    <dsp:sp modelId="{84DEEA2D-E83A-4DB7-9B7F-FAE29A6BA63D}">
      <dsp:nvSpPr>
        <dsp:cNvPr id="0" name=""/>
        <dsp:cNvSpPr/>
      </dsp:nvSpPr>
      <dsp:spPr>
        <a:xfrm>
          <a:off x="540244" y="3016744"/>
          <a:ext cx="1808643" cy="662212"/>
        </a:xfrm>
        <a:prstGeom prst="roundRect">
          <a:avLst>
            <a:gd name="adj" fmla="val 10000"/>
          </a:avLst>
        </a:prstGeom>
        <a:solidFill>
          <a:schemeClr val="accent4">
            <a:hueOff val="-992417"/>
            <a:satOff val="12237"/>
            <a:lumOff val="190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課程規劃對應教材</a:t>
          </a:r>
          <a:endParaRPr lang="zh-TW" altLang="en-US" sz="1800" kern="1200" dirty="0"/>
        </a:p>
      </dsp:txBody>
      <dsp:txXfrm>
        <a:off x="559640" y="3036140"/>
        <a:ext cx="1204352" cy="623420"/>
      </dsp:txXfrm>
    </dsp:sp>
    <dsp:sp modelId="{3ABEB891-98C6-48B9-9C51-2DBF4A5761C2}">
      <dsp:nvSpPr>
        <dsp:cNvPr id="0" name=""/>
        <dsp:cNvSpPr/>
      </dsp:nvSpPr>
      <dsp:spPr>
        <a:xfrm>
          <a:off x="1378205" y="483782"/>
          <a:ext cx="430437" cy="43043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1475053" y="483782"/>
        <a:ext cx="236741" cy="323904"/>
      </dsp:txXfrm>
    </dsp:sp>
    <dsp:sp modelId="{E86578AF-E3B8-4CDA-8F2F-A19D39471F67}">
      <dsp:nvSpPr>
        <dsp:cNvPr id="0" name=""/>
        <dsp:cNvSpPr/>
      </dsp:nvSpPr>
      <dsp:spPr>
        <a:xfrm>
          <a:off x="1513266" y="1237969"/>
          <a:ext cx="430437" cy="43043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235350"/>
            <a:satOff val="19738"/>
            <a:lumOff val="183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235350"/>
              <a:satOff val="19738"/>
              <a:lumOff val="18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1610114" y="1237969"/>
        <a:ext cx="236741" cy="323904"/>
      </dsp:txXfrm>
    </dsp:sp>
    <dsp:sp modelId="{7D037157-C6F2-4A5A-8CF4-5123485FBB99}">
      <dsp:nvSpPr>
        <dsp:cNvPr id="0" name=""/>
        <dsp:cNvSpPr/>
      </dsp:nvSpPr>
      <dsp:spPr>
        <a:xfrm>
          <a:off x="1648327" y="1981118"/>
          <a:ext cx="430437" cy="43043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470699"/>
            <a:satOff val="39475"/>
            <a:lumOff val="366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470699"/>
              <a:satOff val="39475"/>
              <a:lumOff val="36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1745175" y="1981118"/>
        <a:ext cx="236741" cy="323904"/>
      </dsp:txXfrm>
    </dsp:sp>
    <dsp:sp modelId="{98E74261-5164-46A5-9237-220D50773F81}">
      <dsp:nvSpPr>
        <dsp:cNvPr id="0" name=""/>
        <dsp:cNvSpPr/>
      </dsp:nvSpPr>
      <dsp:spPr>
        <a:xfrm>
          <a:off x="1783388" y="2742662"/>
          <a:ext cx="430437" cy="430437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706049"/>
            <a:satOff val="59213"/>
            <a:lumOff val="5502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706049"/>
              <a:satOff val="59213"/>
              <a:lumOff val="55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>
        <a:off x="1880236" y="2742662"/>
        <a:ext cx="236741" cy="3239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E282A-5C74-4CCD-ABC7-CE65762CCE8F}">
      <dsp:nvSpPr>
        <dsp:cNvPr id="0" name=""/>
        <dsp:cNvSpPr/>
      </dsp:nvSpPr>
      <dsp:spPr>
        <a:xfrm>
          <a:off x="3906" y="110837"/>
          <a:ext cx="1761985" cy="88099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/>
            <a:t>國語文</a:t>
          </a:r>
          <a:endParaRPr lang="zh-TW" altLang="en-US" sz="3500" kern="1200" dirty="0"/>
        </a:p>
      </dsp:txBody>
      <dsp:txXfrm>
        <a:off x="29709" y="136640"/>
        <a:ext cx="1710379" cy="829386"/>
      </dsp:txXfrm>
    </dsp:sp>
    <dsp:sp modelId="{416B8CEB-1C17-44F5-8EDD-B9FEBE80A832}">
      <dsp:nvSpPr>
        <dsp:cNvPr id="0" name=""/>
        <dsp:cNvSpPr/>
      </dsp:nvSpPr>
      <dsp:spPr>
        <a:xfrm>
          <a:off x="180105" y="991829"/>
          <a:ext cx="176198" cy="1086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6928"/>
              </a:lnTo>
              <a:lnTo>
                <a:pt x="176198" y="108692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38B6D8-ACFE-4B7C-9A0C-DBD541CAE39A}">
      <dsp:nvSpPr>
        <dsp:cNvPr id="0" name=""/>
        <dsp:cNvSpPr/>
      </dsp:nvSpPr>
      <dsp:spPr>
        <a:xfrm>
          <a:off x="356303" y="1212077"/>
          <a:ext cx="2232843" cy="17333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l" defTabSz="711200">
            <a:lnSpc>
              <a:spcPct val="80000"/>
            </a:lnSpc>
            <a:spcBef>
              <a:spcPct val="0"/>
            </a:spcBef>
            <a:spcAft>
              <a:spcPts val="300"/>
            </a:spcAft>
          </a:pPr>
          <a:r>
            <a:rPr lang="zh-TW" altLang="en-US" sz="1600" b="1" kern="1200" dirty="0" smtClean="0"/>
            <a:t>資源平台（科技化評量系統）</a:t>
          </a:r>
          <a:endParaRPr lang="en-US" altLang="zh-TW" sz="1600" b="1" kern="1200" dirty="0" smtClean="0"/>
        </a:p>
        <a:p>
          <a:pPr marL="171450" lvl="1" indent="-171450" algn="l" defTabSz="711200">
            <a:lnSpc>
              <a:spcPct val="8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zh-TW" altLang="en-US" sz="1600" b="1" kern="1200" dirty="0" smtClean="0"/>
            <a:t>現行版</a:t>
          </a:r>
          <a:r>
            <a:rPr lang="zh-TW" altLang="en-US" sz="1600" b="1" kern="1200" dirty="0" smtClean="0">
              <a:latin typeface="PMingLiU" panose="02020500000000000000" pitchFamily="18" charset="-120"/>
              <a:ea typeface="PMingLiU" panose="02020500000000000000" pitchFamily="18" charset="-120"/>
            </a:rPr>
            <a:t>：一</a:t>
          </a:r>
          <a:r>
            <a:rPr lang="en-US" altLang="zh-TW" sz="1600" b="1" kern="1200" dirty="0" smtClean="0">
              <a:latin typeface="PMingLiU" panose="02020500000000000000" pitchFamily="18" charset="-120"/>
              <a:ea typeface="PMingLiU" panose="02020500000000000000" pitchFamily="18" charset="-120"/>
            </a:rPr>
            <a:t>~</a:t>
          </a:r>
          <a:r>
            <a:rPr lang="zh-TW" altLang="en-US" sz="1600" b="1" kern="1200" dirty="0" smtClean="0">
              <a:latin typeface="PMingLiU" panose="02020500000000000000" pitchFamily="18" charset="-120"/>
              <a:ea typeface="PMingLiU" panose="02020500000000000000" pitchFamily="18" charset="-120"/>
            </a:rPr>
            <a:t>三年級</a:t>
          </a:r>
          <a:endParaRPr lang="en-US" altLang="zh-TW" sz="1600" b="1" kern="1200" dirty="0" smtClean="0"/>
        </a:p>
        <a:p>
          <a:pPr marL="114300" lvl="1" indent="-114300" algn="l" defTabSz="622300">
            <a:lnSpc>
              <a:spcPct val="8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en-US" altLang="zh-TW" sz="1400" b="1" kern="1200" dirty="0" smtClean="0"/>
            <a:t>100</a:t>
          </a:r>
          <a:r>
            <a:rPr lang="zh-TW" altLang="en-US" sz="1400" b="1" kern="1200" dirty="0" smtClean="0"/>
            <a:t>年版</a:t>
          </a:r>
          <a:r>
            <a:rPr lang="zh-TW" altLang="en-US" sz="1600" b="1" kern="1200" dirty="0" smtClean="0">
              <a:latin typeface="PMingLiU" panose="02020500000000000000" pitchFamily="18" charset="-120"/>
              <a:ea typeface="PMingLiU" panose="02020500000000000000" pitchFamily="18" charset="-120"/>
            </a:rPr>
            <a:t>：一</a:t>
          </a:r>
          <a:r>
            <a:rPr lang="en-US" altLang="zh-TW" sz="1600" b="1" kern="1200" dirty="0" smtClean="0">
              <a:latin typeface="PMingLiU" panose="02020500000000000000" pitchFamily="18" charset="-120"/>
              <a:ea typeface="PMingLiU" panose="02020500000000000000" pitchFamily="18" charset="-120"/>
            </a:rPr>
            <a:t>~</a:t>
          </a:r>
          <a:r>
            <a:rPr lang="zh-TW" altLang="en-US" sz="1600" b="1" kern="1200" dirty="0" smtClean="0">
              <a:latin typeface="PMingLiU" panose="02020500000000000000" pitchFamily="18" charset="-120"/>
              <a:ea typeface="PMingLiU" panose="02020500000000000000" pitchFamily="18" charset="-120"/>
            </a:rPr>
            <a:t>九年級</a:t>
          </a:r>
          <a:endParaRPr lang="en-US" altLang="zh-TW" sz="1600" b="1" kern="1200" dirty="0" smtClean="0"/>
        </a:p>
        <a:p>
          <a:pPr marL="171450" lvl="1" indent="-171450" algn="l" defTabSz="711200">
            <a:lnSpc>
              <a:spcPct val="8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zh-TW" altLang="en-US" sz="1600" b="1" kern="1200" dirty="0" smtClean="0"/>
            <a:t>跨領域閱讀</a:t>
          </a:r>
          <a:r>
            <a:rPr lang="zh-TW" altLang="en-US" sz="1600" b="1" kern="1200" dirty="0" smtClean="0">
              <a:latin typeface="PMingLiU" panose="02020500000000000000" pitchFamily="18" charset="-120"/>
              <a:ea typeface="PMingLiU" panose="02020500000000000000" pitchFamily="18" charset="-120"/>
            </a:rPr>
            <a:t>：國小、國中</a:t>
          </a:r>
          <a:endParaRPr lang="en-US" altLang="zh-TW" sz="1600" b="1" kern="1200" dirty="0" smtClean="0"/>
        </a:p>
      </dsp:txBody>
      <dsp:txXfrm>
        <a:off x="407071" y="1262845"/>
        <a:ext cx="2131307" cy="1631825"/>
      </dsp:txXfrm>
    </dsp:sp>
    <dsp:sp modelId="{4277C717-11C1-4F39-942C-AB48DC3F41A5}">
      <dsp:nvSpPr>
        <dsp:cNvPr id="0" name=""/>
        <dsp:cNvSpPr/>
      </dsp:nvSpPr>
      <dsp:spPr>
        <a:xfrm>
          <a:off x="180105" y="991829"/>
          <a:ext cx="176198" cy="2844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44531"/>
              </a:lnTo>
              <a:lnTo>
                <a:pt x="176198" y="284453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206888-CFB1-4460-B88C-8305DA38E09C}">
      <dsp:nvSpPr>
        <dsp:cNvPr id="0" name=""/>
        <dsp:cNvSpPr/>
      </dsp:nvSpPr>
      <dsp:spPr>
        <a:xfrm>
          <a:off x="356303" y="3165687"/>
          <a:ext cx="1719965" cy="13413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858921"/>
              <a:satOff val="-4100"/>
              <a:lumOff val="20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1" kern="1200" dirty="0" smtClean="0"/>
            <a:t>彰化縣學扶資源中心（湳雅國小）</a:t>
          </a:r>
          <a:endParaRPr lang="en-US" altLang="zh-TW" sz="1600" b="1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b="1" kern="1200" dirty="0" smtClean="0"/>
            <a:t>對應測驗</a:t>
          </a:r>
          <a:r>
            <a:rPr lang="zh-TW" altLang="en-US" sz="1600" b="1" kern="1200" dirty="0" smtClean="0">
              <a:solidFill>
                <a:srgbClr val="FF0000"/>
              </a:solidFill>
            </a:rPr>
            <a:t>練習題</a:t>
          </a:r>
          <a:r>
            <a:rPr lang="zh-TW" altLang="en-US" sz="1600" b="1" kern="1200" dirty="0" smtClean="0"/>
            <a:t>：一</a:t>
          </a:r>
          <a:r>
            <a:rPr lang="en-US" altLang="zh-TW" sz="1600" b="1" kern="1200" dirty="0" smtClean="0"/>
            <a:t>~</a:t>
          </a:r>
          <a:r>
            <a:rPr lang="zh-TW" altLang="en-US" sz="1600" b="1" kern="1200" dirty="0" smtClean="0"/>
            <a:t>六年級</a:t>
          </a:r>
          <a:endParaRPr lang="en-US" altLang="zh-TW" sz="1600" b="1" kern="1200" dirty="0" smtClean="0"/>
        </a:p>
      </dsp:txBody>
      <dsp:txXfrm>
        <a:off x="395590" y="3204974"/>
        <a:ext cx="1641391" cy="1262772"/>
      </dsp:txXfrm>
    </dsp:sp>
    <dsp:sp modelId="{9D743877-3CE3-4AFA-9861-6A17C80103D0}">
      <dsp:nvSpPr>
        <dsp:cNvPr id="0" name=""/>
        <dsp:cNvSpPr/>
      </dsp:nvSpPr>
      <dsp:spPr>
        <a:xfrm>
          <a:off x="2677246" y="110837"/>
          <a:ext cx="1761985" cy="880992"/>
        </a:xfrm>
        <a:prstGeom prst="roundRect">
          <a:avLst>
            <a:gd name="adj" fmla="val 10000"/>
          </a:avLst>
        </a:prstGeom>
        <a:solidFill>
          <a:schemeClr val="accent5">
            <a:hueOff val="8576763"/>
            <a:satOff val="-12300"/>
            <a:lumOff val="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/>
            <a:t>數學</a:t>
          </a:r>
          <a:endParaRPr lang="zh-TW" altLang="en-US" sz="3500" kern="1200" dirty="0"/>
        </a:p>
      </dsp:txBody>
      <dsp:txXfrm>
        <a:off x="2703049" y="136640"/>
        <a:ext cx="1710379" cy="829386"/>
      </dsp:txXfrm>
    </dsp:sp>
    <dsp:sp modelId="{14A70110-3251-48F7-A803-A3800A7EC69F}">
      <dsp:nvSpPr>
        <dsp:cNvPr id="0" name=""/>
        <dsp:cNvSpPr/>
      </dsp:nvSpPr>
      <dsp:spPr>
        <a:xfrm>
          <a:off x="2853445" y="991829"/>
          <a:ext cx="176198" cy="871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1231"/>
              </a:lnTo>
              <a:lnTo>
                <a:pt x="176198" y="87123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5AB284-644E-4955-B0F1-D8061E3EE03E}">
      <dsp:nvSpPr>
        <dsp:cNvPr id="0" name=""/>
        <dsp:cNvSpPr/>
      </dsp:nvSpPr>
      <dsp:spPr>
        <a:xfrm>
          <a:off x="3029643" y="1212077"/>
          <a:ext cx="2121373" cy="13019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5717842"/>
              <a:satOff val="-8200"/>
              <a:lumOff val="40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zh-TW" altLang="en-US" sz="1600" b="1" kern="1200" dirty="0" smtClean="0"/>
            <a:t>資源平台（科技化評量系統）</a:t>
          </a:r>
          <a:endParaRPr lang="zh-TW" alt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zh-TW" altLang="en-US" sz="1600" b="1" kern="1200" dirty="0" smtClean="0"/>
            <a:t>現行版</a:t>
          </a:r>
          <a:r>
            <a:rPr lang="zh-TW" altLang="en-US" sz="1600" b="1" kern="1200" dirty="0" smtClean="0">
              <a:latin typeface="PMingLiU" panose="02020500000000000000" pitchFamily="18" charset="-120"/>
              <a:ea typeface="PMingLiU" panose="02020500000000000000" pitchFamily="18" charset="-120"/>
            </a:rPr>
            <a:t>：一</a:t>
          </a:r>
          <a:r>
            <a:rPr lang="en-US" altLang="zh-TW" sz="1600" b="1" kern="1200" dirty="0" smtClean="0">
              <a:latin typeface="PMingLiU" panose="02020500000000000000" pitchFamily="18" charset="-120"/>
              <a:ea typeface="PMingLiU" panose="02020500000000000000" pitchFamily="18" charset="-120"/>
            </a:rPr>
            <a:t>~</a:t>
          </a:r>
          <a:r>
            <a:rPr lang="zh-TW" altLang="en-US" sz="1600" b="1" kern="1200" dirty="0" smtClean="0">
              <a:latin typeface="PMingLiU" panose="02020500000000000000" pitchFamily="18" charset="-120"/>
              <a:ea typeface="PMingLiU" panose="02020500000000000000" pitchFamily="18" charset="-120"/>
            </a:rPr>
            <a:t>六年級</a:t>
          </a:r>
          <a:endParaRPr lang="en-US" altLang="zh-TW" sz="1600" b="1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en-US" altLang="zh-TW" sz="1400" b="1" kern="1200" dirty="0" smtClean="0"/>
            <a:t>100</a:t>
          </a:r>
          <a:r>
            <a:rPr lang="zh-TW" altLang="en-US" sz="1400" b="1" kern="1200" dirty="0" smtClean="0"/>
            <a:t>年版</a:t>
          </a:r>
          <a:r>
            <a:rPr lang="zh-TW" altLang="en-US" sz="1600" b="1" kern="1200" dirty="0" smtClean="0">
              <a:latin typeface="PMingLiU" panose="02020500000000000000" pitchFamily="18" charset="-120"/>
              <a:ea typeface="PMingLiU" panose="02020500000000000000" pitchFamily="18" charset="-120"/>
            </a:rPr>
            <a:t>：一</a:t>
          </a:r>
          <a:r>
            <a:rPr lang="en-US" altLang="zh-TW" sz="1600" b="1" kern="1200" dirty="0" smtClean="0">
              <a:latin typeface="PMingLiU" panose="02020500000000000000" pitchFamily="18" charset="-120"/>
              <a:ea typeface="PMingLiU" panose="02020500000000000000" pitchFamily="18" charset="-120"/>
            </a:rPr>
            <a:t>~</a:t>
          </a:r>
          <a:r>
            <a:rPr lang="zh-TW" altLang="en-US" sz="1600" b="1" kern="1200" dirty="0" smtClean="0">
              <a:latin typeface="PMingLiU" panose="02020500000000000000" pitchFamily="18" charset="-120"/>
              <a:ea typeface="PMingLiU" panose="02020500000000000000" pitchFamily="18" charset="-120"/>
            </a:rPr>
            <a:t>九年級</a:t>
          </a:r>
          <a:endParaRPr lang="en-US" altLang="zh-TW" sz="1600" b="1" kern="1200" dirty="0" smtClean="0"/>
        </a:p>
      </dsp:txBody>
      <dsp:txXfrm>
        <a:off x="3067776" y="1250210"/>
        <a:ext cx="2045107" cy="1225699"/>
      </dsp:txXfrm>
    </dsp:sp>
    <dsp:sp modelId="{021007E6-5BEA-4104-81E3-05DA72EB0B53}">
      <dsp:nvSpPr>
        <dsp:cNvPr id="0" name=""/>
        <dsp:cNvSpPr/>
      </dsp:nvSpPr>
      <dsp:spPr>
        <a:xfrm>
          <a:off x="2853445" y="991829"/>
          <a:ext cx="176198" cy="2255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5508"/>
              </a:lnTo>
              <a:lnTo>
                <a:pt x="176198" y="225550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1DA97F-53FB-47D8-ACAC-615E4412808B}">
      <dsp:nvSpPr>
        <dsp:cNvPr id="0" name=""/>
        <dsp:cNvSpPr/>
      </dsp:nvSpPr>
      <dsp:spPr>
        <a:xfrm>
          <a:off x="3029643" y="2734291"/>
          <a:ext cx="2077831" cy="1026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8576763"/>
              <a:satOff val="-12300"/>
              <a:lumOff val="6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zh-TW" altLang="en-US" sz="1600" b="1" kern="1200" dirty="0" smtClean="0"/>
            <a:t>科技化評量系統</a:t>
          </a:r>
          <a:endParaRPr lang="en-US" altLang="zh-TW" sz="1600" b="1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zh-TW" altLang="en-US" sz="1600" b="1" kern="1200" dirty="0" smtClean="0"/>
            <a:t>對應題目學習教材</a:t>
          </a:r>
          <a:r>
            <a:rPr lang="zh-TW" altLang="en-US" sz="1600" b="1" kern="1200" dirty="0" smtClean="0">
              <a:latin typeface="PMingLiU" panose="02020500000000000000" pitchFamily="18" charset="-120"/>
              <a:ea typeface="PMingLiU" panose="02020500000000000000" pitchFamily="18" charset="-120"/>
            </a:rPr>
            <a:t>：一</a:t>
          </a:r>
          <a:r>
            <a:rPr lang="en-US" altLang="zh-TW" sz="1600" b="1" kern="1200" dirty="0" smtClean="0">
              <a:latin typeface="PMingLiU" panose="02020500000000000000" pitchFamily="18" charset="-120"/>
              <a:ea typeface="PMingLiU" panose="02020500000000000000" pitchFamily="18" charset="-120"/>
            </a:rPr>
            <a:t>~</a:t>
          </a:r>
          <a:r>
            <a:rPr lang="zh-TW" altLang="en-US" sz="1600" b="1" kern="1200" dirty="0" smtClean="0">
              <a:latin typeface="PMingLiU" panose="02020500000000000000" pitchFamily="18" charset="-120"/>
              <a:ea typeface="PMingLiU" panose="02020500000000000000" pitchFamily="18" charset="-120"/>
            </a:rPr>
            <a:t>八年級</a:t>
          </a:r>
          <a:endParaRPr lang="en-US" altLang="zh-TW" sz="1600" b="1" kern="1200" dirty="0" smtClean="0"/>
        </a:p>
      </dsp:txBody>
      <dsp:txXfrm>
        <a:off x="3059696" y="2764344"/>
        <a:ext cx="2017725" cy="965985"/>
      </dsp:txXfrm>
    </dsp:sp>
    <dsp:sp modelId="{7B20A156-6895-42A1-B41B-8A7FEACAB978}">
      <dsp:nvSpPr>
        <dsp:cNvPr id="0" name=""/>
        <dsp:cNvSpPr/>
      </dsp:nvSpPr>
      <dsp:spPr>
        <a:xfrm>
          <a:off x="2853445" y="991829"/>
          <a:ext cx="176198" cy="3593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93903"/>
              </a:lnTo>
              <a:lnTo>
                <a:pt x="176198" y="359390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3D505-AB78-4A53-A642-3F2EAB4602DB}">
      <dsp:nvSpPr>
        <dsp:cNvPr id="0" name=""/>
        <dsp:cNvSpPr/>
      </dsp:nvSpPr>
      <dsp:spPr>
        <a:xfrm>
          <a:off x="3029643" y="3980632"/>
          <a:ext cx="1810728" cy="1210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1435684"/>
              <a:satOff val="-16399"/>
              <a:lumOff val="81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zh-TW" altLang="en-US" sz="1600" b="1" kern="1200" dirty="0" smtClean="0"/>
            <a:t>彰化縣學扶資源中心（湳雅國小）</a:t>
          </a:r>
          <a:endParaRPr lang="en-US" altLang="zh-TW" sz="1600" b="1" kern="1200" dirty="0" smtClean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zh-TW" altLang="en-US" sz="1600" b="1" kern="1200" dirty="0" smtClean="0">
              <a:latin typeface="PMingLiU" panose="02020500000000000000" pitchFamily="18" charset="-120"/>
              <a:ea typeface="PMingLiU" panose="02020500000000000000" pitchFamily="18" charset="-120"/>
            </a:rPr>
            <a:t>學習教材</a:t>
          </a:r>
          <a:r>
            <a:rPr lang="zh-TW" altLang="en-US" sz="1600" b="1" kern="1200" dirty="0" smtClean="0">
              <a:solidFill>
                <a:srgbClr val="FF0000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練習題</a:t>
          </a:r>
          <a:r>
            <a:rPr lang="zh-TW" altLang="en-US" sz="1600" b="1" kern="1200" dirty="0" smtClean="0">
              <a:latin typeface="PMingLiU" panose="02020500000000000000" pitchFamily="18" charset="-120"/>
              <a:ea typeface="PMingLiU" panose="02020500000000000000" pitchFamily="18" charset="-120"/>
            </a:rPr>
            <a:t>：一</a:t>
          </a:r>
          <a:r>
            <a:rPr lang="en-US" altLang="zh-TW" sz="1600" b="1" kern="1200" dirty="0" smtClean="0">
              <a:latin typeface="PMingLiU" panose="02020500000000000000" pitchFamily="18" charset="-120"/>
              <a:ea typeface="PMingLiU" panose="02020500000000000000" pitchFamily="18" charset="-120"/>
            </a:rPr>
            <a:t>~</a:t>
          </a:r>
          <a:r>
            <a:rPr lang="zh-TW" altLang="en-US" sz="1600" b="1" kern="1200" dirty="0" smtClean="0">
              <a:latin typeface="PMingLiU" panose="02020500000000000000" pitchFamily="18" charset="-120"/>
              <a:ea typeface="PMingLiU" panose="02020500000000000000" pitchFamily="18" charset="-120"/>
            </a:rPr>
            <a:t>八年級</a:t>
          </a:r>
          <a:endParaRPr lang="en-US" altLang="zh-TW" sz="1600" b="1" kern="1200" dirty="0" smtClean="0"/>
        </a:p>
      </dsp:txBody>
      <dsp:txXfrm>
        <a:off x="3065089" y="4016078"/>
        <a:ext cx="1739836" cy="1139309"/>
      </dsp:txXfrm>
    </dsp:sp>
    <dsp:sp modelId="{9B0238F9-9F13-41E1-8242-98DEE2DEF7EB}">
      <dsp:nvSpPr>
        <dsp:cNvPr id="0" name=""/>
        <dsp:cNvSpPr/>
      </dsp:nvSpPr>
      <dsp:spPr>
        <a:xfrm>
          <a:off x="5239116" y="110837"/>
          <a:ext cx="1761985" cy="880992"/>
        </a:xfrm>
        <a:prstGeom prst="roundRect">
          <a:avLst>
            <a:gd name="adj" fmla="val 10000"/>
          </a:avLst>
        </a:prstGeom>
        <a:solidFill>
          <a:schemeClr val="accent5">
            <a:hueOff val="17153525"/>
            <a:satOff val="-24599"/>
            <a:lumOff val="1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500" kern="1200" dirty="0" smtClean="0"/>
            <a:t>英語</a:t>
          </a:r>
          <a:endParaRPr lang="zh-TW" altLang="en-US" sz="3500" kern="1200" dirty="0"/>
        </a:p>
      </dsp:txBody>
      <dsp:txXfrm>
        <a:off x="5264919" y="136640"/>
        <a:ext cx="1710379" cy="829386"/>
      </dsp:txXfrm>
    </dsp:sp>
    <dsp:sp modelId="{8D435A32-878E-4C4A-BB67-110BAD8F5A6B}">
      <dsp:nvSpPr>
        <dsp:cNvPr id="0" name=""/>
        <dsp:cNvSpPr/>
      </dsp:nvSpPr>
      <dsp:spPr>
        <a:xfrm>
          <a:off x="5415315" y="991829"/>
          <a:ext cx="176198" cy="9178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7866"/>
              </a:lnTo>
              <a:lnTo>
                <a:pt x="176198" y="91786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5B2C7-0A25-4F41-96C0-582786469637}">
      <dsp:nvSpPr>
        <dsp:cNvPr id="0" name=""/>
        <dsp:cNvSpPr/>
      </dsp:nvSpPr>
      <dsp:spPr>
        <a:xfrm>
          <a:off x="5591513" y="1212077"/>
          <a:ext cx="2257779" cy="13952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4294604"/>
              <a:satOff val="-20499"/>
              <a:lumOff val="101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zh-TW" altLang="en-US" sz="1600" b="1" kern="1200" dirty="0" smtClean="0"/>
            <a:t>資源平台（科技化評量系統）</a:t>
          </a:r>
          <a:endParaRPr lang="zh-TW" alt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zh-TW" altLang="en-US" sz="1600" b="1" kern="1200" dirty="0" smtClean="0"/>
            <a:t>現行版</a:t>
          </a:r>
          <a:r>
            <a:rPr lang="zh-TW" altLang="en-US" sz="1600" b="1" kern="1200" dirty="0" smtClean="0">
              <a:latin typeface="PMingLiU" panose="02020500000000000000" pitchFamily="18" charset="-120"/>
              <a:ea typeface="PMingLiU" panose="02020500000000000000" pitchFamily="18" charset="-120"/>
            </a:rPr>
            <a:t>：三</a:t>
          </a:r>
          <a:r>
            <a:rPr lang="en-US" altLang="zh-TW" sz="1600" b="1" kern="1200" dirty="0" smtClean="0">
              <a:latin typeface="PMingLiU" panose="02020500000000000000" pitchFamily="18" charset="-120"/>
              <a:ea typeface="PMingLiU" panose="02020500000000000000" pitchFamily="18" charset="-120"/>
            </a:rPr>
            <a:t>~</a:t>
          </a:r>
          <a:r>
            <a:rPr lang="zh-TW" altLang="en-US" sz="1600" b="1" kern="1200" dirty="0" smtClean="0">
              <a:latin typeface="PMingLiU" panose="02020500000000000000" pitchFamily="18" charset="-120"/>
              <a:ea typeface="PMingLiU" panose="02020500000000000000" pitchFamily="18" charset="-120"/>
            </a:rPr>
            <a:t>九年級</a:t>
          </a:r>
          <a:endParaRPr lang="zh-TW" altLang="en-US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en-US" altLang="zh-TW" sz="1400" b="1" kern="1200" dirty="0" smtClean="0"/>
            <a:t>100</a:t>
          </a:r>
          <a:r>
            <a:rPr lang="zh-TW" altLang="en-US" sz="1400" b="1" kern="1200" dirty="0" smtClean="0"/>
            <a:t>年</a:t>
          </a:r>
          <a:r>
            <a:rPr lang="zh-TW" altLang="en-US" sz="1600" b="1" kern="1200" dirty="0" smtClean="0"/>
            <a:t>版</a:t>
          </a:r>
          <a:r>
            <a:rPr lang="zh-TW" altLang="en-US" sz="1600" b="1" kern="1200" dirty="0" smtClean="0">
              <a:latin typeface="PMingLiU" panose="02020500000000000000" pitchFamily="18" charset="-120"/>
              <a:ea typeface="PMingLiU" panose="02020500000000000000" pitchFamily="18" charset="-120"/>
            </a:rPr>
            <a:t>：三</a:t>
          </a:r>
          <a:r>
            <a:rPr lang="en-US" altLang="zh-TW" sz="1600" b="1" kern="1200" dirty="0" smtClean="0">
              <a:latin typeface="PMingLiU" panose="02020500000000000000" pitchFamily="18" charset="-120"/>
              <a:ea typeface="PMingLiU" panose="02020500000000000000" pitchFamily="18" charset="-120"/>
            </a:rPr>
            <a:t>~</a:t>
          </a:r>
          <a:r>
            <a:rPr lang="zh-TW" altLang="en-US" sz="1600" b="1" kern="1200" dirty="0" smtClean="0">
              <a:latin typeface="PMingLiU" panose="02020500000000000000" pitchFamily="18" charset="-120"/>
              <a:ea typeface="PMingLiU" panose="02020500000000000000" pitchFamily="18" charset="-120"/>
            </a:rPr>
            <a:t>九年級</a:t>
          </a:r>
          <a:endParaRPr lang="zh-TW" altLang="en-US" sz="1600" b="1" kern="1200" dirty="0"/>
        </a:p>
      </dsp:txBody>
      <dsp:txXfrm>
        <a:off x="5632378" y="1252942"/>
        <a:ext cx="2176049" cy="1313506"/>
      </dsp:txXfrm>
    </dsp:sp>
    <dsp:sp modelId="{171C7C9A-D37F-497B-B030-E944EC844709}">
      <dsp:nvSpPr>
        <dsp:cNvPr id="0" name=""/>
        <dsp:cNvSpPr/>
      </dsp:nvSpPr>
      <dsp:spPr>
        <a:xfrm>
          <a:off x="5415315" y="991829"/>
          <a:ext cx="176198" cy="2412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12012"/>
              </a:lnTo>
              <a:lnTo>
                <a:pt x="176198" y="24120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7F17BC-2177-4145-9B1E-B70601A5B69B}">
      <dsp:nvSpPr>
        <dsp:cNvPr id="0" name=""/>
        <dsp:cNvSpPr/>
      </dsp:nvSpPr>
      <dsp:spPr>
        <a:xfrm>
          <a:off x="5591513" y="2827562"/>
          <a:ext cx="2138359" cy="1152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7153525"/>
              <a:satOff val="-24599"/>
              <a:lumOff val="1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zh-TW" altLang="en-US" sz="1600" b="1" kern="1200" dirty="0" smtClean="0"/>
            <a:t>彰化縣學扶資源中心（湳雅國小）</a:t>
          </a:r>
          <a:endParaRPr lang="zh-TW" alt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ts val="300"/>
            </a:spcAft>
            <a:buChar char="••"/>
          </a:pPr>
          <a:r>
            <a:rPr lang="zh-TW" altLang="en-US" sz="1600" b="1" kern="1200" dirty="0" smtClean="0">
              <a:solidFill>
                <a:srgbClr val="FF0000"/>
              </a:solidFill>
            </a:rPr>
            <a:t>基本學習內容字詞</a:t>
          </a:r>
          <a:r>
            <a:rPr lang="zh-TW" altLang="en-US" sz="1600" b="1" kern="1200" dirty="0" smtClean="0"/>
            <a:t>：四</a:t>
          </a:r>
          <a:r>
            <a:rPr lang="en-US" altLang="zh-TW" sz="1600" b="1" kern="1200" dirty="0" smtClean="0"/>
            <a:t>~</a:t>
          </a:r>
          <a:r>
            <a:rPr lang="zh-TW" altLang="en-US" sz="1600" b="1" kern="1200" dirty="0" smtClean="0"/>
            <a:t>六年級</a:t>
          </a:r>
          <a:endParaRPr lang="zh-TW" altLang="en-US" sz="1600" kern="1200" dirty="0"/>
        </a:p>
      </dsp:txBody>
      <dsp:txXfrm>
        <a:off x="5625270" y="2861319"/>
        <a:ext cx="2070845" cy="1085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A2CDE-6ADE-4378-9B26-5941231E86B3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01728-3763-4342-B27A-6C05B722A5F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8049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DFC38-48A0-4BC5-9E66-3A96639BEFBA}" type="datetimeFigureOut">
              <a:rPr lang="zh-TW" altLang="en-US" smtClean="0"/>
              <a:t>2023/10/16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9658A-69E7-45F7-9170-06D2F71C38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565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0" lang="zh-TW" altLang="en-US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DF3904C-E896-476A-8CFB-E1EC5E7708BE}" type="slidenum">
              <a:rPr kumimoji="0" lang="zh-TW" altLang="en-US" smtClean="0">
                <a:latin typeface="Calibri" panose="020F0502020204030204" pitchFamily="34" charset="0"/>
              </a:rPr>
              <a:pPr/>
              <a:t>3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71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篩選階段</a:t>
            </a:r>
            <a:endParaRPr lang="en-US" altLang="zh-TW" dirty="0"/>
          </a:p>
          <a:p>
            <a:r>
              <a:rPr lang="zh-TW" altLang="en-US" baseline="0" dirty="0"/>
              <a:t>依核定提報率提報學生進行測驗</a:t>
            </a:r>
            <a:endParaRPr lang="en-US" altLang="zh-TW" baseline="0" dirty="0"/>
          </a:p>
          <a:p>
            <a:r>
              <a:rPr lang="en-US" altLang="zh-TW" baseline="0" dirty="0"/>
              <a:t>2.</a:t>
            </a:r>
            <a:r>
              <a:rPr lang="zh-TW" altLang="en-US" baseline="0" dirty="0"/>
              <a:t>補救階段</a:t>
            </a:r>
            <a:endParaRPr lang="en-US" altLang="zh-TW" baseline="0" dirty="0"/>
          </a:p>
          <a:p>
            <a:pPr eaLnBrk="1" hangingPunct="1">
              <a:spcBef>
                <a:spcPct val="30000"/>
              </a:spcBef>
            </a:pPr>
            <a:r>
              <a:rPr kumimoji="1"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依測驗結果</a:t>
            </a:r>
            <a:r>
              <a:rPr lang="en-US" altLang="zh-TW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1"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開班規劃</a:t>
            </a:r>
          </a:p>
          <a:p>
            <a:pPr eaLnBrk="1" hangingPunct="1">
              <a:spcBef>
                <a:spcPct val="30000"/>
              </a:spcBef>
            </a:pPr>
            <a:r>
              <a:rPr kumimoji="1"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依診斷報告 </a:t>
            </a:r>
            <a:r>
              <a:rPr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基</a:t>
            </a:r>
            <a:r>
              <a:rPr kumimoji="1"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本學習內容 對應教材</a:t>
            </a:r>
          </a:p>
          <a:p>
            <a:pPr eaLnBrk="1" hangingPunct="1">
              <a:spcBef>
                <a:spcPct val="30000"/>
              </a:spcBef>
            </a:pPr>
            <a:r>
              <a:rPr kumimoji="1"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進行補救教學</a:t>
            </a:r>
            <a:endParaRPr kumimoji="1"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/>
              <a:t>3.</a:t>
            </a:r>
            <a:r>
              <a:rPr lang="zh-TW" altLang="en-US" dirty="0"/>
              <a:t>檢核階段</a:t>
            </a:r>
            <a:endParaRPr lang="en-US" altLang="zh-TW" dirty="0"/>
          </a:p>
          <a:p>
            <a:pPr eaLnBrk="1" hangingPunct="1">
              <a:spcBef>
                <a:spcPct val="50000"/>
              </a:spcBef>
            </a:pPr>
            <a:r>
              <a:rPr kumimoji="1" lang="en-US" altLang="zh-TW" sz="1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kumimoji="1" lang="zh-TW" altLang="en-US" sz="12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kumimoji="1"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成長測驗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與篩選測驗成績比較</a:t>
            </a:r>
          </a:p>
          <a:p>
            <a:pPr eaLnBrk="1" hangingPunct="1">
              <a:spcBef>
                <a:spcPct val="50000"/>
              </a:spcBef>
            </a:pPr>
            <a:r>
              <a:rPr kumimoji="1" lang="zh-TW" altLang="en-US" sz="1200" dirty="0">
                <a:latin typeface="標楷體" panose="03000509000000000000" pitchFamily="65" charset="-120"/>
                <a:ea typeface="標楷體" panose="03000509000000000000" pitchFamily="65" charset="-120"/>
              </a:rPr>
              <a:t>受輔成效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9658A-69E7-45F7-9170-06D2F71C386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434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0" lang="zh-TW" altLang="en-US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04699F4-25A3-4D00-A633-3DB6D93EC950}" type="slidenum">
              <a:rPr kumimoji="0" lang="zh-TW" altLang="en-US" smtClean="0">
                <a:latin typeface="Calibri" panose="020F0502020204030204" pitchFamily="34" charset="0"/>
              </a:rPr>
              <a:pPr/>
              <a:t>13</a:t>
            </a:fld>
            <a:endParaRPr kumimoji="0" lang="zh-TW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146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9658A-69E7-45F7-9170-06D2F71C3866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5375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9658A-69E7-45F7-9170-06D2F71C3866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8995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9658A-69E7-45F7-9170-06D2F71C3866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8004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/>
              <a:t>按一下以編輯母片副標題樣式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39" y="2183773"/>
            <a:ext cx="540000" cy="567448"/>
          </a:xfrm>
          <a:prstGeom prst="rect">
            <a:avLst/>
          </a:prstGeom>
        </p:spPr>
      </p:pic>
      <p:sp>
        <p:nvSpPr>
          <p:cNvPr id="6" name="文字方塊 5"/>
          <p:cNvSpPr txBox="1"/>
          <p:nvPr userDrawn="1"/>
        </p:nvSpPr>
        <p:spPr>
          <a:xfrm>
            <a:off x="366205" y="5045193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 smtClean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彰化縣學習扶助實施</a:t>
            </a:r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方案</a:t>
            </a:r>
          </a:p>
        </p:txBody>
      </p:sp>
    </p:spTree>
    <p:extLst>
      <p:ext uri="{BB962C8B-B14F-4D97-AF65-F5344CB8AC3E}">
        <p14:creationId xmlns:p14="http://schemas.microsoft.com/office/powerpoint/2010/main" val="44404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7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grpSp>
        <p:nvGrpSpPr>
          <p:cNvPr id="98" name="群組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1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grpSp>
        <p:nvGrpSpPr>
          <p:cNvPr id="112" name="群組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5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lIns="144000" tIns="144000" rIns="144000"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126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49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2023/10/16</a:t>
            </a:fld>
            <a:endParaRPr lang="zh-TW" altLang="en-US"/>
          </a:p>
        </p:txBody>
      </p:sp>
      <p:pic>
        <p:nvPicPr>
          <p:cNvPr id="50" name="圖片 4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51" name="文字方塊 50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 smtClean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彰化縣學習扶助實施</a:t>
            </a:r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方案</a:t>
            </a:r>
          </a:p>
        </p:txBody>
      </p:sp>
    </p:spTree>
    <p:extLst>
      <p:ext uri="{BB962C8B-B14F-4D97-AF65-F5344CB8AC3E}">
        <p14:creationId xmlns:p14="http://schemas.microsoft.com/office/powerpoint/2010/main" val="350468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2023/10/16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10" name="文字方塊 9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 smtClean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彰化縣學習扶助實施</a:t>
            </a:r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方案</a:t>
            </a:r>
          </a:p>
        </p:txBody>
      </p:sp>
    </p:spTree>
    <p:extLst>
      <p:ext uri="{BB962C8B-B14F-4D97-AF65-F5344CB8AC3E}">
        <p14:creationId xmlns:p14="http://schemas.microsoft.com/office/powerpoint/2010/main" val="167541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手繪多邊形​​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手繪多邊形​​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11" name="群組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手繪多邊形​​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1" name="手繪多邊形​​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2" name="手繪多邊形​​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22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2023/10/16</a:t>
            </a:fld>
            <a:endParaRPr lang="zh-TW" altLang="en-US"/>
          </a:p>
        </p:txBody>
      </p:sp>
      <p:pic>
        <p:nvPicPr>
          <p:cNvPr id="23" name="圖片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24" name="文字方塊 23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 smtClean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彰化縣學習扶助實施</a:t>
            </a:r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方案</a:t>
            </a:r>
          </a:p>
        </p:txBody>
      </p:sp>
    </p:spTree>
    <p:extLst>
      <p:ext uri="{BB962C8B-B14F-4D97-AF65-F5344CB8AC3E}">
        <p14:creationId xmlns:p14="http://schemas.microsoft.com/office/powerpoint/2010/main" val="258410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2023/10/16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9" name="文字方塊 8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 smtClean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彰化縣學習扶助實施</a:t>
            </a:r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方案</a:t>
            </a:r>
          </a:p>
        </p:txBody>
      </p:sp>
    </p:spTree>
    <p:extLst>
      <p:ext uri="{BB962C8B-B14F-4D97-AF65-F5344CB8AC3E}">
        <p14:creationId xmlns:p14="http://schemas.microsoft.com/office/powerpoint/2010/main" val="68101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2023/10/16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141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2023/10/16</a:t>
            </a:fld>
            <a:endParaRPr lang="zh-TW" altLang="en-US"/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13" name="文字方塊 12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 smtClean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彰化縣學習扶助實施</a:t>
            </a:r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方案</a:t>
            </a:r>
          </a:p>
        </p:txBody>
      </p:sp>
    </p:spTree>
    <p:extLst>
      <p:ext uri="{BB962C8B-B14F-4D97-AF65-F5344CB8AC3E}">
        <p14:creationId xmlns:p14="http://schemas.microsoft.com/office/powerpoint/2010/main" val="358453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hasCustomPrompt="1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zh-TW" altLang="en-US" dirty="0"/>
              <a:t>按一下以編輯母片標題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58" y="4824511"/>
            <a:ext cx="540000" cy="567448"/>
          </a:xfrm>
          <a:prstGeom prst="rect">
            <a:avLst/>
          </a:prstGeom>
        </p:spPr>
      </p:pic>
      <p:sp>
        <p:nvSpPr>
          <p:cNvPr id="9" name="文字方塊 8"/>
          <p:cNvSpPr txBox="1"/>
          <p:nvPr userDrawn="1"/>
        </p:nvSpPr>
        <p:spPr>
          <a:xfrm>
            <a:off x="692459" y="538216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 smtClean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彰化縣學習扶助實施</a:t>
            </a:r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方案</a:t>
            </a:r>
          </a:p>
        </p:txBody>
      </p:sp>
    </p:spTree>
    <p:extLst>
      <p:ext uri="{BB962C8B-B14F-4D97-AF65-F5344CB8AC3E}">
        <p14:creationId xmlns:p14="http://schemas.microsoft.com/office/powerpoint/2010/main" val="31191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8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2023/10/16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220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0" name="日期預留位置 3"/>
          <p:cNvSpPr>
            <a:spLocks noGrp="1"/>
          </p:cNvSpPr>
          <p:nvPr>
            <p:ph type="dt" sz="half" idx="1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2023/10/16</a:t>
            </a:fld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12" name="文字方塊 11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 smtClean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彰化縣習扶助學</a:t>
            </a:r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實施方案</a:t>
            </a:r>
          </a:p>
        </p:txBody>
      </p:sp>
    </p:spTree>
    <p:extLst>
      <p:ext uri="{BB962C8B-B14F-4D97-AF65-F5344CB8AC3E}">
        <p14:creationId xmlns:p14="http://schemas.microsoft.com/office/powerpoint/2010/main" val="88258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2023/10/16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8" name="文字方塊 7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 smtClean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彰化縣學習扶助實施</a:t>
            </a:r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方案</a:t>
            </a:r>
          </a:p>
        </p:txBody>
      </p:sp>
    </p:spTree>
    <p:extLst>
      <p:ext uri="{BB962C8B-B14F-4D97-AF65-F5344CB8AC3E}">
        <p14:creationId xmlns:p14="http://schemas.microsoft.com/office/powerpoint/2010/main" val="275716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2023/10/16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7" name="文字方塊 6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 smtClean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彰化縣學習扶助實施</a:t>
            </a:r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方案</a:t>
            </a:r>
          </a:p>
        </p:txBody>
      </p:sp>
    </p:spTree>
    <p:extLst>
      <p:ext uri="{BB962C8B-B14F-4D97-AF65-F5344CB8AC3E}">
        <p14:creationId xmlns:p14="http://schemas.microsoft.com/office/powerpoint/2010/main" val="355936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grpSp>
        <p:nvGrpSpPr>
          <p:cNvPr id="9" name="群組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39" name="文字預留位置 3"/>
          <p:cNvSpPr>
            <a:spLocks noGrp="1"/>
          </p:cNvSpPr>
          <p:nvPr>
            <p:ph type="body" sz="half" idx="2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noProof="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7" name="圖片預留位置 33" descr="要新增影像的空白預留位置。按一下預留位置，然後選取您想要新增的影像。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0" name="文字預留位置 3"/>
          <p:cNvSpPr>
            <a:spLocks noGrp="1"/>
          </p:cNvSpPr>
          <p:nvPr>
            <p:ph type="body" sz="half" idx="19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38" name="日期預留位置 3"/>
          <p:cNvSpPr>
            <a:spLocks noGrp="1"/>
          </p:cNvSpPr>
          <p:nvPr>
            <p:ph type="dt" sz="half" idx="20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2023/10/16</a:t>
            </a:fld>
            <a:endParaRPr lang="zh-TW" altLang="en-US"/>
          </a:p>
        </p:txBody>
      </p:sp>
      <p:pic>
        <p:nvPicPr>
          <p:cNvPr id="41" name="圖片 4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42" name="文字方塊 41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 smtClean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彰化縣學習扶助實施</a:t>
            </a:r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方案</a:t>
            </a:r>
          </a:p>
        </p:txBody>
      </p:sp>
    </p:spTree>
    <p:extLst>
      <p:ext uri="{BB962C8B-B14F-4D97-AF65-F5344CB8AC3E}">
        <p14:creationId xmlns:p14="http://schemas.microsoft.com/office/powerpoint/2010/main" val="349169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三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grpSp>
        <p:nvGrpSpPr>
          <p:cNvPr id="52" name="群組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4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5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1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2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3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4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9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1" name="文字預留位置 3"/>
          <p:cNvSpPr>
            <a:spLocks noGrp="1"/>
          </p:cNvSpPr>
          <p:nvPr>
            <p:ph type="body" sz="half" idx="2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grpSp>
        <p:nvGrpSpPr>
          <p:cNvPr id="84" name="群組 83"/>
          <p:cNvGrpSpPr>
            <a:grpSpLocks noChangeAspect="1"/>
          </p:cNvGrpSpPr>
          <p:nvPr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6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7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8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9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0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1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2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3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4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5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6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78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2" name="文字預留位置 3"/>
          <p:cNvSpPr>
            <a:spLocks noGrp="1"/>
          </p:cNvSpPr>
          <p:nvPr>
            <p:ph type="body" sz="half" idx="2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grpSp>
        <p:nvGrpSpPr>
          <p:cNvPr id="97" name="群組 96"/>
          <p:cNvGrpSpPr>
            <a:grpSpLocks noChangeAspect="1"/>
          </p:cNvGrpSpPr>
          <p:nvPr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手繪多邊形​​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9" name="手繪多邊形​​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0" name="手繪多邊形​​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1" name="手繪多邊形​​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2" name="手繪多邊形​​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" name="手繪多邊形​​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4" name="手繪多邊形​​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5" name="手繪多邊形​​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6" name="手繪多邊形​​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7" name="手繪多邊形​​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手繪多邊形​​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手繪多邊形​​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0" name="圖片預留位置 33" descr="要新增影像的空白預留位置。按一下預留位置，然後選取您想要新增的影像。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83" name="文字預留位置 3"/>
          <p:cNvSpPr>
            <a:spLocks noGrp="1"/>
          </p:cNvSpPr>
          <p:nvPr>
            <p:ph type="body" sz="half" idx="22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8" name="投影片編號預留位置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頁尾預留位置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51" name="日期預留位置 3"/>
          <p:cNvSpPr>
            <a:spLocks noGrp="1"/>
          </p:cNvSpPr>
          <p:nvPr>
            <p:ph type="dt" sz="half" idx="23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2023/10/16</a:t>
            </a:fld>
            <a:endParaRPr lang="zh-TW" altLang="en-US"/>
          </a:p>
        </p:txBody>
      </p:sp>
      <p:pic>
        <p:nvPicPr>
          <p:cNvPr id="65" name="圖片 6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18" y="6248401"/>
            <a:ext cx="540000" cy="567448"/>
          </a:xfrm>
          <a:prstGeom prst="rect">
            <a:avLst/>
          </a:prstGeom>
        </p:spPr>
      </p:pic>
      <p:sp>
        <p:nvSpPr>
          <p:cNvPr id="66" name="文字方塊 65"/>
          <p:cNvSpPr txBox="1"/>
          <p:nvPr userDrawn="1"/>
        </p:nvSpPr>
        <p:spPr>
          <a:xfrm>
            <a:off x="1947646" y="648957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800" dirty="0" smtClean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彰化縣學習扶助實施</a:t>
            </a:r>
            <a:r>
              <a:rPr lang="zh-TW" altLang="en-US" sz="1800" dirty="0">
                <a:solidFill>
                  <a:schemeClr val="bg1">
                    <a:lumMod val="95000"/>
                  </a:schemeClr>
                </a:solidFill>
                <a:latin typeface="華康粗圓體" panose="02010609010101010101" pitchFamily="49" charset="-120"/>
                <a:ea typeface="華康粗圓體" panose="02010609010101010101" pitchFamily="49" charset="-120"/>
              </a:rPr>
              <a:t>方案</a:t>
            </a:r>
          </a:p>
        </p:txBody>
      </p:sp>
    </p:spTree>
    <p:extLst>
      <p:ext uri="{BB962C8B-B14F-4D97-AF65-F5344CB8AC3E}">
        <p14:creationId xmlns:p14="http://schemas.microsoft.com/office/powerpoint/2010/main" val="218558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112D7787-72A1-49C2-8300-B6E77A5990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1EE993D-E9CC-4BBD-9584-11FC94345BCE}" type="datetimeFigureOut">
              <a:rPr lang="zh-TW" altLang="en-US" smtClean="0"/>
              <a:t>2023/10/16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255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hyperlink" Target="Internet%20Explorer.ln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hyperlink" Target="Internet%20Explorer.ln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Internet%20Explorer.lnk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hyperlink" Target="Internet%20Explorer.ln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Internet%20Explorer.lnk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hyperlink" Target="Internet%20Explorer.lnk" TargetMode="Externa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Internet%20Explorer.lnk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Internet%20Explorer.lnk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38350" y="2519069"/>
            <a:ext cx="7055854" cy="1988276"/>
          </a:xfrm>
        </p:spPr>
        <p:txBody>
          <a:bodyPr>
            <a:normAutofit fontScale="90000"/>
          </a:bodyPr>
          <a:lstStyle/>
          <a:p>
            <a:pPr algn="ctr">
              <a:lnSpc>
                <a:spcPts val="5000"/>
              </a:lnSpc>
              <a:spcBef>
                <a:spcPts val="1200"/>
              </a:spcBef>
            </a:pPr>
            <a:r>
              <a:rPr lang="zh-TW" altLang="en-US" sz="4400" b="1" dirty="0" smtClean="0"/>
              <a:t>科技化評量</a:t>
            </a:r>
            <a:r>
              <a:rPr lang="zh-TW" altLang="en-US" sz="4400" b="1" dirty="0"/>
              <a:t>系統的教學</a:t>
            </a:r>
            <a:r>
              <a:rPr lang="zh-TW" altLang="en-US" sz="4400" b="1" dirty="0" smtClean="0"/>
              <a:t>應用</a:t>
            </a:r>
            <a:r>
              <a:rPr lang="en-US" altLang="zh-TW" sz="4400" b="1" dirty="0" smtClean="0"/>
              <a:t>--    </a:t>
            </a:r>
            <a:br>
              <a:rPr lang="en-US" altLang="zh-TW" sz="4400" b="1" dirty="0" smtClean="0"/>
            </a:br>
            <a:r>
              <a:rPr lang="zh-TW" altLang="en-US" sz="4400" b="1" dirty="0" smtClean="0"/>
              <a:t>把落後學生帶上來</a:t>
            </a:r>
            <a:r>
              <a:rPr lang="fr-CA" altLang="zh-TW" sz="3600" dirty="0"/>
              <a:t/>
            </a:r>
            <a:br>
              <a:rPr lang="fr-CA" altLang="zh-TW" sz="3600" dirty="0"/>
            </a:br>
            <a:endParaRPr lang="zh-TW" altLang="en-US" sz="3600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5061365" y="4094269"/>
            <a:ext cx="401448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zh-TW" altLang="en-US" sz="3200" dirty="0" smtClean="0"/>
              <a:t>伸仁國小   熊黛綾</a:t>
            </a:r>
            <a:endParaRPr lang="en-US" altLang="zh-TW" sz="3200" dirty="0" smtClean="0"/>
          </a:p>
          <a:p>
            <a:pPr algn="ctr">
              <a:lnSpc>
                <a:spcPct val="150000"/>
              </a:lnSpc>
            </a:pPr>
            <a:r>
              <a:rPr lang="zh-TW" altLang="en-US" sz="2800" smtClean="0"/>
              <a:t>呂美慧校長編</a:t>
            </a:r>
            <a:r>
              <a:rPr lang="zh-TW" altLang="en-US" sz="2800" dirty="0" smtClean="0"/>
              <a:t>製  </a:t>
            </a:r>
            <a:r>
              <a:rPr lang="en-US" altLang="zh-TW" sz="2000" dirty="0" smtClean="0"/>
              <a:t>112</a:t>
            </a:r>
            <a:r>
              <a:rPr lang="zh-TW" altLang="en-US" sz="2000" dirty="0" smtClean="0"/>
              <a:t>年</a:t>
            </a:r>
            <a:r>
              <a:rPr lang="en-US" altLang="zh-TW" sz="2000" dirty="0" smtClean="0"/>
              <a:t>08</a:t>
            </a:r>
            <a:r>
              <a:rPr lang="zh-TW" altLang="en-US" sz="2000" dirty="0" smtClean="0"/>
              <a:t>月</a:t>
            </a:r>
            <a:r>
              <a:rPr lang="fr-CA" altLang="zh-TW" sz="2000" dirty="0" smtClean="0"/>
              <a:t/>
            </a:r>
            <a:br>
              <a:rPr lang="fr-CA" altLang="zh-TW" sz="2000" dirty="0" smtClean="0"/>
            </a:br>
            <a:endParaRPr lang="zh-TW" altLang="en-US" sz="20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1828800" y="1934294"/>
            <a:ext cx="4682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學習扶助資源平台</a:t>
            </a:r>
            <a:endParaRPr lang="zh-TW" altLang="en-US" sz="3200" b="1" dirty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068605" y="564290"/>
            <a:ext cx="1445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smtClean="0">
                <a:solidFill>
                  <a:schemeClr val="tx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國小版</a:t>
            </a:r>
            <a:endParaRPr lang="zh-TW" altLang="en-US" sz="3200" b="1" dirty="0">
              <a:solidFill>
                <a:schemeClr val="tx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185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78" y="903781"/>
            <a:ext cx="4332352" cy="588386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108" y="904162"/>
            <a:ext cx="4279528" cy="5878106"/>
          </a:xfrm>
          <a:prstGeom prst="rect">
            <a:avLst/>
          </a:prstGeom>
        </p:spPr>
      </p:pic>
      <p:sp>
        <p:nvSpPr>
          <p:cNvPr id="4" name="標題 154"/>
          <p:cNvSpPr>
            <a:spLocks noGrp="1"/>
          </p:cNvSpPr>
          <p:nvPr>
            <p:ph type="title"/>
          </p:nvPr>
        </p:nvSpPr>
        <p:spPr>
          <a:xfrm>
            <a:off x="101600" y="109330"/>
            <a:ext cx="8950036" cy="8448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000" b="1" dirty="0" smtClean="0">
                <a:solidFill>
                  <a:srgbClr val="FF0000"/>
                </a:solidFill>
              </a:rPr>
              <a:t>數學</a:t>
            </a:r>
            <a:r>
              <a:rPr lang="en-US" altLang="zh-TW" sz="4000" b="1" dirty="0" smtClean="0">
                <a:solidFill>
                  <a:schemeClr val="tx2"/>
                </a:solidFill>
              </a:rPr>
              <a:t>(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學期中</a:t>
            </a:r>
            <a:r>
              <a:rPr lang="en-US" altLang="zh-TW" sz="4000" b="1" dirty="0" smtClean="0">
                <a:solidFill>
                  <a:schemeClr val="tx2"/>
                </a:solidFill>
              </a:rPr>
              <a:t>)</a:t>
            </a:r>
            <a:r>
              <a:rPr lang="zh-TW" altLang="en-US" sz="4000" b="1" dirty="0" smtClean="0">
                <a:solidFill>
                  <a:schemeClr val="tx2"/>
                </a:solidFill>
              </a:rPr>
              <a:t>課程規劃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-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銜接現階段內容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775690" y="5698836"/>
            <a:ext cx="850789" cy="9975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/>
        </p:nvSpPr>
        <p:spPr>
          <a:xfrm>
            <a:off x="5264727" y="941904"/>
            <a:ext cx="875639" cy="575445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圖說文字 7"/>
          <p:cNvSpPr/>
          <p:nvPr/>
        </p:nvSpPr>
        <p:spPr>
          <a:xfrm>
            <a:off x="4339422" y="2890985"/>
            <a:ext cx="1025237" cy="2309091"/>
          </a:xfrm>
          <a:prstGeom prst="rightArrowCallou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4355405" y="3061857"/>
            <a:ext cx="615553" cy="19673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現階段內容</a:t>
            </a:r>
            <a:endParaRPr lang="zh-TW" altLang="en-US" sz="2800" dirty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2" name="文字方塊 11">
            <a:hlinkClick r:id="rId4" action="ppaction://hlinkfile"/>
          </p:cNvPr>
          <p:cNvSpPr txBox="1"/>
          <p:nvPr/>
        </p:nvSpPr>
        <p:spPr>
          <a:xfrm>
            <a:off x="6086765" y="6446324"/>
            <a:ext cx="3057235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湳雅國小→學習扶助中心</a:t>
            </a:r>
            <a:endParaRPr lang="zh-TW" altLang="en-US" sz="2000" dirty="0">
              <a:solidFill>
                <a:schemeClr val="tx2">
                  <a:lumMod val="95000"/>
                  <a:lumOff val="5000"/>
                </a:schemeClr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295701" y="864329"/>
            <a:ext cx="175593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 smtClean="0">
                <a:solidFill>
                  <a:schemeClr val="bg2">
                    <a:lumMod val="25000"/>
                  </a:schemeClr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學扶班</a:t>
            </a:r>
            <a:endParaRPr lang="zh-TW" altLang="en-US" sz="4000" dirty="0">
              <a:solidFill>
                <a:schemeClr val="bg2">
                  <a:lumMod val="25000"/>
                </a:schemeClr>
              </a:solidFill>
              <a:latin typeface="華康儷細黑(P)" panose="020B0300000000000000" pitchFamily="34" charset="-120"/>
              <a:ea typeface="華康儷細黑(P)" panose="020B03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952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459" y="898498"/>
            <a:ext cx="4810125" cy="589022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57562" y="60570"/>
            <a:ext cx="6685135" cy="729673"/>
          </a:xfrm>
        </p:spPr>
        <p:txBody>
          <a:bodyPr>
            <a:normAutofit fontScale="90000"/>
          </a:bodyPr>
          <a:lstStyle/>
          <a:p>
            <a:r>
              <a:rPr lang="zh-TW" altLang="en-US" sz="4000" b="1" dirty="0">
                <a:solidFill>
                  <a:srgbClr val="FF0000"/>
                </a:solidFill>
              </a:rPr>
              <a:t>數學</a:t>
            </a:r>
            <a:r>
              <a:rPr lang="zh-TW" altLang="en-US" sz="4000" b="1" dirty="0" smtClean="0"/>
              <a:t>第二學期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複習現階段內容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7332649" y="466435"/>
            <a:ext cx="175593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 smtClean="0">
                <a:solidFill>
                  <a:schemeClr val="bg2">
                    <a:lumMod val="25000"/>
                  </a:schemeClr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學扶班</a:t>
            </a:r>
            <a:endParaRPr lang="zh-TW" altLang="en-US" sz="4000" dirty="0">
              <a:solidFill>
                <a:schemeClr val="bg2">
                  <a:lumMod val="25000"/>
                </a:schemeClr>
              </a:solidFill>
              <a:latin typeface="華康儷細黑(P)" panose="020B0300000000000000" pitchFamily="34" charset="-120"/>
              <a:ea typeface="華康儷細黑(P)" panose="020B0300000000000000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6" y="898498"/>
            <a:ext cx="4124922" cy="58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6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06" y="954158"/>
            <a:ext cx="4614536" cy="5892276"/>
          </a:xfrm>
          <a:prstGeom prst="rect">
            <a:avLst/>
          </a:prstGeom>
        </p:spPr>
      </p:pic>
      <p:sp>
        <p:nvSpPr>
          <p:cNvPr id="4" name="標題 154"/>
          <p:cNvSpPr>
            <a:spLocks noGrp="1"/>
          </p:cNvSpPr>
          <p:nvPr>
            <p:ph type="title"/>
          </p:nvPr>
        </p:nvSpPr>
        <p:spPr>
          <a:xfrm>
            <a:off x="1496291" y="63104"/>
            <a:ext cx="6576291" cy="84482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zh-TW" altLang="en-US" sz="4000" b="1" dirty="0" smtClean="0">
                <a:solidFill>
                  <a:srgbClr val="FF0000"/>
                </a:solidFill>
              </a:rPr>
              <a:t>數學</a:t>
            </a:r>
            <a:r>
              <a:rPr lang="zh-TW" altLang="en-US" sz="4000" b="1" dirty="0" smtClean="0">
                <a:solidFill>
                  <a:schemeClr val="tx2"/>
                </a:solidFill>
              </a:rPr>
              <a:t>簡要課程規劃</a:t>
            </a:r>
            <a:r>
              <a:rPr lang="en-US" altLang="zh-TW" sz="4000" b="1" dirty="0">
                <a:solidFill>
                  <a:schemeClr val="tx2"/>
                </a:solidFill>
              </a:rPr>
              <a:t>(</a:t>
            </a:r>
            <a:r>
              <a:rPr lang="zh-TW" altLang="en-US" sz="4000" b="1" dirty="0">
                <a:solidFill>
                  <a:schemeClr val="tx2"/>
                </a:solidFill>
              </a:rPr>
              <a:t>學期中</a:t>
            </a:r>
            <a:r>
              <a:rPr lang="en-US" altLang="zh-TW" sz="4000" b="1" dirty="0">
                <a:solidFill>
                  <a:schemeClr val="tx2"/>
                </a:solidFill>
              </a:rPr>
              <a:t>)</a:t>
            </a:r>
            <a:endParaRPr lang="zh-TW" altLang="en-US" sz="4000" b="1" dirty="0"/>
          </a:p>
        </p:txBody>
      </p:sp>
      <p:sp>
        <p:nvSpPr>
          <p:cNvPr id="5" name="圓角矩形 4"/>
          <p:cNvSpPr/>
          <p:nvPr/>
        </p:nvSpPr>
        <p:spPr>
          <a:xfrm>
            <a:off x="165970" y="4719782"/>
            <a:ext cx="1330321" cy="212665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803" y="1487054"/>
            <a:ext cx="4283854" cy="3611719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4780507" y="1487054"/>
            <a:ext cx="1306258" cy="361171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圖說文字 7"/>
          <p:cNvSpPr/>
          <p:nvPr/>
        </p:nvSpPr>
        <p:spPr>
          <a:xfrm>
            <a:off x="3731503" y="2890985"/>
            <a:ext cx="1025237" cy="2309091"/>
          </a:xfrm>
          <a:prstGeom prst="rightArrowCallout">
            <a:avLst/>
          </a:prstGeom>
          <a:solidFill>
            <a:schemeClr val="tx1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3747486" y="3061857"/>
            <a:ext cx="615553" cy="19673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現階段內容</a:t>
            </a:r>
            <a:endParaRPr lang="zh-TW" altLang="en-US" sz="2800" dirty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12" name="文字方塊 11">
            <a:hlinkClick r:id="rId4" action="ppaction://hlinkfile"/>
          </p:cNvPr>
          <p:cNvSpPr txBox="1"/>
          <p:nvPr/>
        </p:nvSpPr>
        <p:spPr>
          <a:xfrm>
            <a:off x="6086765" y="6446324"/>
            <a:ext cx="3057235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湳雅國小→學習扶助中心</a:t>
            </a:r>
            <a:endParaRPr lang="zh-TW" altLang="en-US" sz="2000" dirty="0">
              <a:solidFill>
                <a:schemeClr val="tx2">
                  <a:lumMod val="95000"/>
                  <a:lumOff val="5000"/>
                </a:schemeClr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615382" y="748602"/>
            <a:ext cx="1255857" cy="707886"/>
          </a:xfrm>
          <a:prstGeom prst="rect">
            <a:avLst/>
          </a:prstGeom>
          <a:solidFill>
            <a:srgbClr val="66FF3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 smtClean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原班</a:t>
            </a:r>
            <a:endParaRPr lang="zh-TW" altLang="en-US" sz="4000" dirty="0">
              <a:solidFill>
                <a:srgbClr val="FF0000"/>
              </a:solidFill>
              <a:latin typeface="華康儷細黑(P)" panose="020B0300000000000000" pitchFamily="34" charset="-120"/>
              <a:ea typeface="華康儷細黑(P)" panose="020B0300000000000000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960545" y="5403216"/>
            <a:ext cx="32044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600" b="1" dirty="0" smtClean="0">
                <a:solidFill>
                  <a:schemeClr val="bg2">
                    <a:lumMod val="2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zh-TW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學習和</a:t>
            </a:r>
            <a:r>
              <a:rPr lang="zh-TW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</a:t>
            </a:r>
            <a:r>
              <a:rPr lang="zh-TW" altLang="en-US" sz="1600" b="1" dirty="0" smtClean="0">
                <a:solidFill>
                  <a:schemeClr val="bg2">
                    <a:lumMod val="2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TW" altLang="en-US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記法：</a:t>
            </a:r>
            <a:endParaRPr lang="zh-TW" altLang="zh-TW" sz="16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整體表現：擇</a:t>
            </a:r>
            <a:r>
              <a:rPr lang="zh-TW" altLang="zh-TW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一欄，打√。</a:t>
            </a:r>
          </a:p>
          <a:p>
            <a:r>
              <a:rPr lang="en-US" altLang="zh-TW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個別表現：擇</a:t>
            </a:r>
            <a:r>
              <a:rPr lang="zh-TW" altLang="zh-TW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一欄，寫</a:t>
            </a:r>
            <a:r>
              <a:rPr lang="zh-TW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上编</a:t>
            </a:r>
            <a:r>
              <a:rPr lang="zh-TW" altLang="zh-TW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號。</a:t>
            </a:r>
          </a:p>
        </p:txBody>
      </p:sp>
    </p:spTree>
    <p:extLst>
      <p:ext uri="{BB962C8B-B14F-4D97-AF65-F5344CB8AC3E}">
        <p14:creationId xmlns:p14="http://schemas.microsoft.com/office/powerpoint/2010/main" val="402028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73" y="1316075"/>
            <a:ext cx="5938982" cy="441592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858115" y="76584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950511"/>
          </a:xfrm>
          <a:noFill/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4000" dirty="0" smtClean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國語文</a:t>
            </a:r>
            <a:r>
              <a:rPr lang="zh-TW" altLang="en-US" sz="4000" dirty="0" smtClean="0">
                <a:solidFill>
                  <a:schemeClr val="tx2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的課程規劃</a:t>
            </a:r>
            <a:endParaRPr lang="zh-TW" altLang="en-US" sz="4000" dirty="0">
              <a:solidFill>
                <a:schemeClr val="tx2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3420" y="873642"/>
            <a:ext cx="4664798" cy="275526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3854" y="3628905"/>
            <a:ext cx="4664364" cy="322394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06400" y="2050473"/>
            <a:ext cx="3698509" cy="6188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895269" y="1764920"/>
            <a:ext cx="2540649" cy="25576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向右箭號 9"/>
          <p:cNvSpPr/>
          <p:nvPr/>
        </p:nvSpPr>
        <p:spPr>
          <a:xfrm>
            <a:off x="3232726" y="2171709"/>
            <a:ext cx="766617" cy="423319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>
            <a:hlinkClick r:id="rId6" action="ppaction://hlinkfile"/>
          </p:cNvPr>
          <p:cNvSpPr txBox="1"/>
          <p:nvPr/>
        </p:nvSpPr>
        <p:spPr>
          <a:xfrm>
            <a:off x="193660" y="6457890"/>
            <a:ext cx="303906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湳雅國小→學習扶助中心</a:t>
            </a:r>
            <a:endParaRPr lang="zh-TW" altLang="en-US" sz="2000" dirty="0">
              <a:solidFill>
                <a:schemeClr val="tx2">
                  <a:lumMod val="95000"/>
                  <a:lumOff val="5000"/>
                </a:schemeClr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031629" y="4647310"/>
            <a:ext cx="2068486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zh-TW" altLang="en-US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日誌填寫：</a:t>
            </a:r>
            <a:endParaRPr lang="en-US" altLang="zh-TW" sz="1600" b="1" dirty="0" smtClean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當日</a:t>
            </a:r>
            <a:r>
              <a:rPr lang="zh-TW" altLang="zh-TW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教學後</a:t>
            </a:r>
            <a:r>
              <a:rPr lang="zh-TW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，在</a:t>
            </a:r>
            <a:r>
              <a:rPr lang="zh-TW" altLang="zh-TW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「學生學習和評量」 欄</a:t>
            </a:r>
            <a:r>
              <a:rPr lang="zh-TW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紀錄，</a:t>
            </a:r>
            <a:r>
              <a:rPr lang="zh-TW" altLang="zh-TW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並在「授課教師簽名」欄簽名</a:t>
            </a:r>
            <a:r>
              <a:rPr lang="zh-TW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9150" y="5316500"/>
            <a:ext cx="309927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600" b="1" dirty="0" smtClean="0">
                <a:solidFill>
                  <a:schemeClr val="bg2">
                    <a:lumMod val="2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zh-TW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學習和</a:t>
            </a:r>
            <a:r>
              <a:rPr lang="zh-TW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</a:t>
            </a:r>
            <a:r>
              <a:rPr lang="zh-TW" altLang="en-US" sz="1600" b="1" dirty="0" smtClean="0">
                <a:solidFill>
                  <a:schemeClr val="bg2">
                    <a:lumMod val="2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TW" altLang="en-US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記法：</a:t>
            </a:r>
            <a:endParaRPr lang="zh-TW" altLang="zh-TW" sz="16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整體表現：擇</a:t>
            </a:r>
            <a:r>
              <a:rPr lang="zh-TW" altLang="zh-TW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一欄，打√。</a:t>
            </a:r>
          </a:p>
          <a:p>
            <a:r>
              <a:rPr lang="en-US" altLang="zh-TW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個別表現：擇</a:t>
            </a:r>
            <a:r>
              <a:rPr lang="zh-TW" altLang="zh-TW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一欄，寫</a:t>
            </a:r>
            <a:r>
              <a:rPr lang="zh-TW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上编</a:t>
            </a:r>
            <a:r>
              <a:rPr lang="zh-TW" altLang="zh-TW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號。</a:t>
            </a:r>
          </a:p>
        </p:txBody>
      </p:sp>
    </p:spTree>
    <p:extLst>
      <p:ext uri="{BB962C8B-B14F-4D97-AF65-F5344CB8AC3E}">
        <p14:creationId xmlns:p14="http://schemas.microsoft.com/office/powerpoint/2010/main" val="91452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7127"/>
            <a:ext cx="7241309" cy="350926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46116" y="2176129"/>
            <a:ext cx="3415311" cy="227214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154"/>
          <p:cNvSpPr>
            <a:spLocks noGrp="1"/>
          </p:cNvSpPr>
          <p:nvPr>
            <p:ph type="title"/>
          </p:nvPr>
        </p:nvSpPr>
        <p:spPr>
          <a:xfrm>
            <a:off x="337127" y="113046"/>
            <a:ext cx="8686800" cy="84482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zh-TW" altLang="en-US" sz="4000" b="1" dirty="0" smtClean="0">
                <a:solidFill>
                  <a:srgbClr val="FF0000"/>
                </a:solidFill>
              </a:rPr>
              <a:t>英語</a:t>
            </a:r>
            <a:r>
              <a:rPr lang="zh-TW" altLang="en-US" sz="4000" b="1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的課程規劃</a:t>
            </a:r>
            <a:endParaRPr lang="zh-TW" altLang="en-US" sz="4000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7607" y="976346"/>
            <a:ext cx="4762500" cy="590012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303072" y="2225964"/>
            <a:ext cx="3687373" cy="14202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hlinkClick r:id="rId4" action="ppaction://hlinkfile"/>
          </p:cNvPr>
          <p:cNvSpPr txBox="1"/>
          <p:nvPr/>
        </p:nvSpPr>
        <p:spPr>
          <a:xfrm>
            <a:off x="587687" y="6431072"/>
            <a:ext cx="3032967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湳雅國小→學習扶助中心</a:t>
            </a:r>
            <a:endParaRPr lang="zh-TW" altLang="en-US" sz="2000" dirty="0">
              <a:solidFill>
                <a:schemeClr val="tx2">
                  <a:lumMod val="95000"/>
                  <a:lumOff val="5000"/>
                </a:schemeClr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3" name="向右箭號 2"/>
          <p:cNvSpPr/>
          <p:nvPr/>
        </p:nvSpPr>
        <p:spPr>
          <a:xfrm>
            <a:off x="4155011" y="3161628"/>
            <a:ext cx="1086293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7459126" y="5246132"/>
            <a:ext cx="1647925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zh-TW" altLang="en-US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日誌填寫：</a:t>
            </a:r>
            <a:endParaRPr lang="en-US" altLang="zh-TW" sz="1600" b="1" dirty="0" smtClean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當日</a:t>
            </a:r>
            <a:r>
              <a:rPr lang="zh-TW" altLang="zh-TW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教學後</a:t>
            </a:r>
            <a:r>
              <a:rPr lang="zh-TW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，在</a:t>
            </a:r>
            <a:r>
              <a:rPr lang="zh-TW" altLang="zh-TW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「學生學習和評量」 欄</a:t>
            </a:r>
            <a:r>
              <a:rPr lang="zh-TW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紀錄，</a:t>
            </a:r>
            <a:r>
              <a:rPr lang="zh-TW" altLang="zh-TW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並在「授課教師簽名」欄簽名</a:t>
            </a:r>
            <a:r>
              <a:rPr lang="zh-TW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47469" y="5273719"/>
            <a:ext cx="309485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600" b="1" dirty="0" smtClean="0">
                <a:solidFill>
                  <a:schemeClr val="bg2">
                    <a:lumMod val="2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zh-TW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學習和</a:t>
            </a:r>
            <a:r>
              <a:rPr lang="zh-TW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</a:t>
            </a:r>
            <a:r>
              <a:rPr lang="zh-TW" altLang="en-US" sz="1600" b="1" dirty="0" smtClean="0">
                <a:solidFill>
                  <a:schemeClr val="bg2">
                    <a:lumMod val="2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」</a:t>
            </a:r>
            <a:r>
              <a:rPr lang="zh-TW" altLang="en-US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記法：</a:t>
            </a:r>
            <a:endParaRPr lang="zh-TW" altLang="zh-TW" sz="16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整體表現：擇</a:t>
            </a:r>
            <a:r>
              <a:rPr lang="zh-TW" altLang="zh-TW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一欄，打√。</a:t>
            </a:r>
          </a:p>
          <a:p>
            <a:r>
              <a:rPr lang="en-US" altLang="zh-TW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個別表現：擇</a:t>
            </a:r>
            <a:r>
              <a:rPr lang="zh-TW" altLang="zh-TW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一欄，寫</a:t>
            </a:r>
            <a:r>
              <a:rPr lang="zh-TW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上编</a:t>
            </a:r>
            <a:r>
              <a:rPr lang="zh-TW" altLang="zh-TW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號。</a:t>
            </a:r>
          </a:p>
        </p:txBody>
      </p:sp>
    </p:spTree>
    <p:extLst>
      <p:ext uri="{BB962C8B-B14F-4D97-AF65-F5344CB8AC3E}">
        <p14:creationId xmlns:p14="http://schemas.microsoft.com/office/powerpoint/2010/main" val="201986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4328" y="129309"/>
            <a:ext cx="7543802" cy="932873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/>
              <a:t>對應基本學習內容教材</a:t>
            </a:r>
            <a:endParaRPr lang="zh-TW" altLang="en-US" sz="4000" b="1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864450350"/>
              </p:ext>
            </p:extLst>
          </p:nvPr>
        </p:nvGraphicFramePr>
        <p:xfrm>
          <a:off x="544930" y="1182255"/>
          <a:ext cx="7853200" cy="5301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049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01759" y="5598904"/>
            <a:ext cx="571500" cy="228600"/>
          </a:xfrm>
        </p:spPr>
        <p:txBody>
          <a:bodyPr/>
          <a:lstStyle/>
          <a:p>
            <a:fld id="{FB51FA7C-3C0D-4D31-823A-2CF718BF808E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57201" y="183608"/>
            <a:ext cx="8229600" cy="726388"/>
          </a:xfrm>
          <a:prstGeom prst="round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>
            <a:normAutofit/>
          </a:bodyPr>
          <a:lstStyle/>
          <a:p>
            <a:pPr algn="ctr" defTabSz="833394">
              <a:defRPr/>
            </a:pPr>
            <a:r>
              <a:rPr lang="zh-TW" altLang="en-US" sz="4000" b="1" kern="0" dirty="0" smtClean="0">
                <a:solidFill>
                  <a:schemeClr val="tx2">
                    <a:lumMod val="95000"/>
                    <a:lumOff val="5000"/>
                  </a:schemeClr>
                </a:solidFill>
              </a:rPr>
              <a:t>學習扶助平台的教材（公開化）</a:t>
            </a:r>
            <a:endParaRPr lang="zh-TW" altLang="en-US" sz="4000" b="1" kern="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 rotWithShape="1">
          <a:blip r:embed="rId2"/>
          <a:srcRect b="8329"/>
          <a:stretch/>
        </p:blipFill>
        <p:spPr>
          <a:xfrm>
            <a:off x="457201" y="922484"/>
            <a:ext cx="8233467" cy="1748159"/>
          </a:xfrm>
          <a:prstGeom prst="rect">
            <a:avLst/>
          </a:prstGeom>
        </p:spPr>
      </p:pic>
      <p:sp>
        <p:nvSpPr>
          <p:cNvPr id="21" name="橢圓 20"/>
          <p:cNvSpPr/>
          <p:nvPr/>
        </p:nvSpPr>
        <p:spPr>
          <a:xfrm>
            <a:off x="5151095" y="909996"/>
            <a:ext cx="1181109" cy="38753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zh-TW" altLang="en-US" sz="1332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139" y="2174329"/>
            <a:ext cx="4705240" cy="3234783"/>
          </a:xfrm>
          <a:prstGeom prst="rect">
            <a:avLst/>
          </a:prstGeom>
        </p:spPr>
      </p:pic>
      <p:sp>
        <p:nvSpPr>
          <p:cNvPr id="10" name="圓角矩形 9"/>
          <p:cNvSpPr/>
          <p:nvPr/>
        </p:nvSpPr>
        <p:spPr>
          <a:xfrm>
            <a:off x="5961147" y="2277734"/>
            <a:ext cx="2235713" cy="3051648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TW" altLang="en-US" sz="1396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684" y="5409111"/>
            <a:ext cx="7372425" cy="141388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84" y="4118409"/>
            <a:ext cx="3526562" cy="129070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6260" y="1297527"/>
            <a:ext cx="1258941" cy="642109"/>
          </a:xfrm>
          <a:prstGeom prst="rect">
            <a:avLst/>
          </a:prstGeom>
        </p:spPr>
      </p:pic>
      <p:sp>
        <p:nvSpPr>
          <p:cNvPr id="8" name="圓角矩形 7"/>
          <p:cNvSpPr/>
          <p:nvPr/>
        </p:nvSpPr>
        <p:spPr>
          <a:xfrm>
            <a:off x="1320800" y="5190836"/>
            <a:ext cx="729674" cy="21827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圓角矩形 14"/>
          <p:cNvSpPr/>
          <p:nvPr/>
        </p:nvSpPr>
        <p:spPr>
          <a:xfrm>
            <a:off x="4096322" y="5948217"/>
            <a:ext cx="3412837" cy="812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992621" y="3648464"/>
            <a:ext cx="1976582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科技化評量系統</a:t>
            </a:r>
            <a:endParaRPr lang="zh-TW" altLang="en-US" sz="2000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上-下雙向箭號 10"/>
          <p:cNvSpPr/>
          <p:nvPr/>
        </p:nvSpPr>
        <p:spPr>
          <a:xfrm>
            <a:off x="2290618" y="2670643"/>
            <a:ext cx="535709" cy="90798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069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706" y="1175884"/>
            <a:ext cx="5606494" cy="26494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185234"/>
            <a:ext cx="7543802" cy="942109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/>
              <a:t>現行版的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國語文</a:t>
            </a:r>
            <a:r>
              <a:rPr lang="zh-TW" altLang="en-US" sz="4000" b="1" dirty="0" smtClean="0"/>
              <a:t>教材</a:t>
            </a:r>
            <a:endParaRPr lang="zh-TW" altLang="en-US" sz="4000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64" y="1524000"/>
            <a:ext cx="2433797" cy="190471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284" y="3873909"/>
            <a:ext cx="5142923" cy="2934566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798909" y="3094182"/>
            <a:ext cx="1380873" cy="3345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3986914" y="2794665"/>
            <a:ext cx="1380873" cy="3345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形圖說文字 7"/>
          <p:cNvSpPr/>
          <p:nvPr/>
        </p:nvSpPr>
        <p:spPr>
          <a:xfrm>
            <a:off x="4677351" y="1436507"/>
            <a:ext cx="3075709" cy="996515"/>
          </a:xfrm>
          <a:prstGeom prst="wedgeEllipseCallout">
            <a:avLst>
              <a:gd name="adj1" fmla="val -40052"/>
              <a:gd name="adj2" fmla="val 66207"/>
            </a:avLst>
          </a:prstGeom>
          <a:solidFill>
            <a:srgbClr val="FDECE7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粗圓體" panose="020F0709000000000000" pitchFamily="49" charset="-120"/>
                <a:ea typeface="華康粗圓體" panose="020F0709000000000000" pitchFamily="49" charset="-120"/>
              </a:rPr>
              <a:t>觀看教材架構表</a:t>
            </a:r>
            <a:endParaRPr lang="zh-TW" altLang="en-US" sz="2000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3201454" y="3310017"/>
            <a:ext cx="1351496" cy="28194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4063" y="3336192"/>
            <a:ext cx="1180245" cy="255771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04800" y="3953163"/>
            <a:ext cx="2088284" cy="1754326"/>
          </a:xfrm>
          <a:prstGeom prst="rect">
            <a:avLst/>
          </a:prstGeom>
          <a:solidFill>
            <a:srgbClr val="FAD6CC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特點：</a:t>
            </a:r>
            <a:endParaRPr lang="en-US" altLang="zh-TW" b="1" dirty="0" smtClean="0">
              <a:solidFill>
                <a:schemeClr val="tx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教師版的教學重點可摘取重點為教學策略</a:t>
            </a:r>
            <a:endParaRPr lang="en-US" altLang="zh-TW" b="1" dirty="0" smtClean="0">
              <a:solidFill>
                <a:schemeClr val="tx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教導方法策略</a:t>
            </a:r>
            <a:endParaRPr lang="en-US" altLang="zh-TW" b="1" dirty="0" smtClean="0">
              <a:solidFill>
                <a:schemeClr val="tx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b="1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多元活動設計</a:t>
            </a:r>
            <a:endParaRPr lang="en-US" altLang="zh-TW" b="1" dirty="0" smtClean="0">
              <a:solidFill>
                <a:schemeClr val="tx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245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" y="1043609"/>
            <a:ext cx="9138409" cy="5267325"/>
          </a:xfrm>
          <a:prstGeom prst="rect">
            <a:avLst/>
          </a:prstGeom>
        </p:spPr>
      </p:pic>
      <p:sp>
        <p:nvSpPr>
          <p:cNvPr id="11" name="標題 10"/>
          <p:cNvSpPr>
            <a:spLocks noGrp="1"/>
          </p:cNvSpPr>
          <p:nvPr>
            <p:ph type="title"/>
          </p:nvPr>
        </p:nvSpPr>
        <p:spPr>
          <a:xfrm>
            <a:off x="5591" y="1"/>
            <a:ext cx="9138409" cy="9144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altLang="zh-TW" sz="4000" b="1" dirty="0" smtClean="0"/>
              <a:t>100</a:t>
            </a:r>
            <a:r>
              <a:rPr lang="zh-TW" altLang="en-US" sz="4000" b="1" dirty="0" smtClean="0"/>
              <a:t>年版的</a:t>
            </a:r>
            <a:r>
              <a:rPr lang="zh-TW" altLang="en-US" sz="4000" b="1" dirty="0">
                <a:solidFill>
                  <a:srgbClr val="FF0000"/>
                </a:solidFill>
              </a:rPr>
              <a:t>國語文</a:t>
            </a:r>
            <a:r>
              <a:rPr lang="zh-TW" altLang="en-US" sz="4000" b="1" dirty="0"/>
              <a:t>教材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460" y="1779312"/>
            <a:ext cx="3506914" cy="507868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235205" y="5107139"/>
            <a:ext cx="2507255" cy="1477328"/>
          </a:xfrm>
          <a:prstGeom prst="rect">
            <a:avLst/>
          </a:prstGeom>
          <a:solidFill>
            <a:srgbClr val="FAD6CC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特點：</a:t>
            </a:r>
            <a:endParaRPr lang="en-US" altLang="zh-TW" b="1" dirty="0" smtClean="0">
              <a:solidFill>
                <a:schemeClr val="tx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完整有意義的文本</a:t>
            </a:r>
            <a:endParaRPr lang="en-US" altLang="zh-TW" b="1" dirty="0" smtClean="0">
              <a:solidFill>
                <a:schemeClr val="tx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可用以字詞</a:t>
            </a:r>
            <a:r>
              <a:rPr lang="zh-TW" altLang="en-US" b="1" dirty="0" smtClean="0">
                <a:solidFill>
                  <a:schemeClr val="tx1">
                    <a:lumMod val="75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、</a:t>
            </a:r>
            <a:r>
              <a:rPr lang="zh-TW" altLang="en-US" b="1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句段和篇章的教學</a:t>
            </a:r>
            <a:endParaRPr lang="en-US" altLang="zh-TW" b="1" dirty="0" smtClean="0">
              <a:solidFill>
                <a:schemeClr val="tx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b="1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en-US" b="1" dirty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學習策略的</a:t>
            </a:r>
            <a:r>
              <a:rPr lang="zh-TW" altLang="en-US" b="1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演練</a:t>
            </a:r>
            <a:endParaRPr lang="en-US" altLang="zh-TW" b="1" dirty="0" smtClean="0">
              <a:solidFill>
                <a:schemeClr val="tx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51709" y="2161309"/>
            <a:ext cx="471055" cy="2770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556607" y="5845803"/>
            <a:ext cx="604702" cy="2871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542473" y="5347855"/>
            <a:ext cx="471055" cy="27709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818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1" y="1579418"/>
            <a:ext cx="8217332" cy="4351482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025236" y="415636"/>
            <a:ext cx="73706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00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國語文</a:t>
            </a:r>
            <a:r>
              <a:rPr lang="zh-TW" altLang="en-US" sz="4400" dirty="0" smtClean="0">
                <a:solidFill>
                  <a:schemeClr val="tx2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跨領域閱讀　</a:t>
            </a:r>
            <a:r>
              <a:rPr lang="zh-TW" altLang="en-US" sz="2800" dirty="0" smtClean="0">
                <a:solidFill>
                  <a:schemeClr val="tx2"/>
                </a:solidFill>
                <a:latin typeface="華康儷中黑" panose="020B0509000000000000" pitchFamily="49" charset="-120"/>
                <a:ea typeface="華康儷中黑" panose="020B0509000000000000" pitchFamily="49" charset="-120"/>
              </a:rPr>
              <a:t>吳敏而主編</a:t>
            </a:r>
            <a:endParaRPr lang="zh-TW" altLang="en-US" sz="2800" dirty="0">
              <a:solidFill>
                <a:schemeClr val="tx2"/>
              </a:solidFill>
              <a:latin typeface="華康儷中黑" panose="020B0509000000000000" pitchFamily="49" charset="-120"/>
              <a:ea typeface="華康儷中黑" panose="020B0509000000000000" pitchFamily="49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616667" y="5725974"/>
            <a:ext cx="2253673" cy="923330"/>
          </a:xfrm>
          <a:prstGeom prst="rect">
            <a:avLst/>
          </a:prstGeom>
          <a:solidFill>
            <a:srgbClr val="FAD6CC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特點：</a:t>
            </a:r>
            <a:endParaRPr lang="en-US" altLang="zh-TW" b="1" dirty="0" smtClean="0">
              <a:solidFill>
                <a:schemeClr val="tx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整合其它領域學習</a:t>
            </a:r>
            <a:r>
              <a:rPr lang="en-US" altLang="zh-TW" b="1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偏重閱讀理解</a:t>
            </a:r>
            <a:endParaRPr lang="en-US" altLang="zh-TW" b="1" dirty="0" smtClean="0">
              <a:solidFill>
                <a:schemeClr val="tx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4939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400" b="1" dirty="0" smtClean="0"/>
              <a:t>學習扶助的教學實施流程</a:t>
            </a:r>
            <a:endParaRPr lang="zh-TW" altLang="en-US" sz="4400" b="1" dirty="0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3307420942"/>
              </p:ext>
            </p:extLst>
          </p:nvPr>
        </p:nvGraphicFramePr>
        <p:xfrm>
          <a:off x="896079" y="2076898"/>
          <a:ext cx="7349461" cy="3071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2662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D8AF7DC-750F-4B47-ADE4-6459E3AF8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DD8AF7DC-750F-4B47-ADE4-6459E3AF8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DD8AF7DC-750F-4B47-ADE4-6459E3AF8C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263546D-F6EF-4218-AA9F-1C6479F51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9263546D-F6EF-4218-AA9F-1C6479F51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9263546D-F6EF-4218-AA9F-1C6479F517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5A2CFD-997A-400B-9C57-1E54C6B60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C45A2CFD-997A-400B-9C57-1E54C6B60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C45A2CFD-997A-400B-9C57-1E54C6B60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0DB3CB1-2A14-4DA4-984D-F49550CDE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A0DB3CB1-2A14-4DA4-984D-F49550CDE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A0DB3CB1-2A14-4DA4-984D-F49550CDE5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6933BEB-9C36-4033-8D10-5CB1CB864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D6933BEB-9C36-4033-8D10-5CB1CB864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D6933BEB-9C36-4033-8D10-5CB1CB8641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E2FD40-08B5-4EC3-8C20-6B1A08FE4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81E2FD40-08B5-4EC3-8C20-6B1A08FE4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81E2FD40-08B5-4EC3-8C20-6B1A08FE4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5A77C5-A2C2-4E35-BBDE-7D693230C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BF5A77C5-A2C2-4E35-BBDE-7D693230C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BF5A77C5-A2C2-4E35-BBDE-7D693230C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F6A56F-457B-4228-83FB-6D57030D5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C6F6A56F-457B-4228-83FB-6D57030D5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C6F6A56F-457B-4228-83FB-6D57030D56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E5D2BCC-E649-42C6-B918-D8023215A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8E5D2BCC-E649-42C6-B918-D8023215A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8E5D2BCC-E649-42C6-B918-D8023215A3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42" y="2351625"/>
            <a:ext cx="2057830" cy="309040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" y="408875"/>
            <a:ext cx="9143999" cy="805543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chemeClr val="tx2"/>
                </a:solidFill>
              </a:rPr>
              <a:t>湳雅國小</a:t>
            </a:r>
            <a:r>
              <a:rPr lang="en-US" altLang="zh-TW" sz="4400" b="1" dirty="0" smtClean="0">
                <a:solidFill>
                  <a:schemeClr val="tx2"/>
                </a:solidFill>
              </a:rPr>
              <a:t>—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國語文</a:t>
            </a:r>
            <a:r>
              <a:rPr lang="zh-TW" altLang="en-US" sz="4400" b="1" dirty="0" smtClean="0">
                <a:solidFill>
                  <a:schemeClr val="tx2"/>
                </a:solidFill>
              </a:rPr>
              <a:t>對應測驗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練習題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964871" y="2868380"/>
            <a:ext cx="1371600" cy="36285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607" y="1470480"/>
            <a:ext cx="6077273" cy="4852699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2934611" y="4704928"/>
            <a:ext cx="1481363" cy="54791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9811" y="2271302"/>
            <a:ext cx="6172069" cy="456322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717308" y="3500582"/>
            <a:ext cx="3103419" cy="33339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601" y="1466309"/>
            <a:ext cx="2755006" cy="59339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864265" y="5708073"/>
            <a:ext cx="1255154" cy="7111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56376" y="5497122"/>
            <a:ext cx="2489374" cy="923330"/>
          </a:xfrm>
          <a:prstGeom prst="rect">
            <a:avLst/>
          </a:prstGeom>
          <a:solidFill>
            <a:srgbClr val="FAD6CC"/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特點：</a:t>
            </a:r>
            <a:endParaRPr lang="en-US" altLang="zh-TW" b="1" dirty="0" smtClean="0">
              <a:solidFill>
                <a:schemeClr val="tx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對應測驗題目的練習</a:t>
            </a:r>
            <a:endParaRPr lang="en-US" altLang="zh-TW" b="1" dirty="0" smtClean="0">
              <a:solidFill>
                <a:schemeClr val="tx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 smtClean="0">
                <a:solidFill>
                  <a:schemeClr val="tx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熟悉題型</a:t>
            </a:r>
            <a:endParaRPr lang="en-US" altLang="zh-TW" b="1" dirty="0" smtClean="0">
              <a:solidFill>
                <a:schemeClr val="tx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4884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86" y="2680259"/>
            <a:ext cx="8301012" cy="459799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15657" y="3183484"/>
            <a:ext cx="4924137" cy="30972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8909" y="185234"/>
            <a:ext cx="7543802" cy="942109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/>
              <a:t>現行版的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數學</a:t>
            </a:r>
            <a:r>
              <a:rPr lang="zh-TW" altLang="en-US" sz="4000" b="1" dirty="0" smtClean="0"/>
              <a:t>教材</a:t>
            </a:r>
            <a:endParaRPr lang="zh-TW" altLang="en-US" sz="4000" b="1" dirty="0"/>
          </a:p>
        </p:txBody>
      </p:sp>
      <p:sp>
        <p:nvSpPr>
          <p:cNvPr id="7" name="圓角矩形 6"/>
          <p:cNvSpPr/>
          <p:nvPr/>
        </p:nvSpPr>
        <p:spPr>
          <a:xfrm>
            <a:off x="3986914" y="2794665"/>
            <a:ext cx="1380873" cy="33452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形圖說文字 7"/>
          <p:cNvSpPr/>
          <p:nvPr/>
        </p:nvSpPr>
        <p:spPr>
          <a:xfrm>
            <a:off x="4677351" y="1436507"/>
            <a:ext cx="3075709" cy="996515"/>
          </a:xfrm>
          <a:prstGeom prst="wedgeEllipseCallout">
            <a:avLst>
              <a:gd name="adj1" fmla="val -40052"/>
              <a:gd name="adj2" fmla="val 66207"/>
            </a:avLst>
          </a:prstGeom>
          <a:solidFill>
            <a:srgbClr val="FDECE7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粗圓體" panose="020F0709000000000000" pitchFamily="49" charset="-120"/>
                <a:ea typeface="華康粗圓體" panose="020F0709000000000000" pitchFamily="49" charset="-120"/>
              </a:rPr>
              <a:t>觀看教材架構表</a:t>
            </a:r>
            <a:endParaRPr lang="zh-TW" altLang="en-US" sz="2000" dirty="0">
              <a:solidFill>
                <a:sysClr val="windowText" lastClr="0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粗圓體" panose="020F0709000000000000" pitchFamily="49" charset="-120"/>
              <a:ea typeface="華康粗圓體" panose="020F0709000000000000" pitchFamily="49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261" y="1127344"/>
            <a:ext cx="5970739" cy="274656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261" y="2570038"/>
            <a:ext cx="5970739" cy="4158942"/>
          </a:xfrm>
          <a:prstGeom prst="rect">
            <a:avLst/>
          </a:prstGeom>
        </p:spPr>
      </p:pic>
      <p:sp>
        <p:nvSpPr>
          <p:cNvPr id="14" name="圓角矩形 13"/>
          <p:cNvSpPr/>
          <p:nvPr/>
        </p:nvSpPr>
        <p:spPr>
          <a:xfrm>
            <a:off x="3093261" y="2624329"/>
            <a:ext cx="2476266" cy="43290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84" y="1042416"/>
            <a:ext cx="1962567" cy="158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4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3233" y="169331"/>
            <a:ext cx="8045286" cy="820738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/>
              <a:t>從統計表找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數學</a:t>
            </a:r>
            <a:r>
              <a:rPr lang="zh-TW" altLang="en-US" sz="4400" b="1" dirty="0" smtClean="0"/>
              <a:t>對應題目教材</a:t>
            </a:r>
            <a:endParaRPr lang="zh-TW" altLang="en-US" sz="4400" b="1" dirty="0"/>
          </a:p>
        </p:txBody>
      </p:sp>
      <p:sp>
        <p:nvSpPr>
          <p:cNvPr id="15" name="圓角矩形 14"/>
          <p:cNvSpPr/>
          <p:nvPr/>
        </p:nvSpPr>
        <p:spPr>
          <a:xfrm>
            <a:off x="162517" y="1396521"/>
            <a:ext cx="323273" cy="2598207"/>
          </a:xfrm>
          <a:prstGeom prst="round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9714"/>
            <a:ext cx="8301012" cy="399730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5673"/>
            <a:ext cx="9105900" cy="258937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0107" y="1442701"/>
            <a:ext cx="224819" cy="27148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3886001" y="5868756"/>
            <a:ext cx="254643" cy="24132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4033777" y="4647117"/>
            <a:ext cx="1464198" cy="353028"/>
          </a:xfrm>
          <a:prstGeom prst="roundRect">
            <a:avLst/>
          </a:prstGeom>
          <a:noFill/>
          <a:ln w="38100" cmpd="sng">
            <a:solidFill>
              <a:srgbClr val="D765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圓角矩形 19"/>
          <p:cNvSpPr/>
          <p:nvPr/>
        </p:nvSpPr>
        <p:spPr>
          <a:xfrm>
            <a:off x="50107" y="4239164"/>
            <a:ext cx="2536835" cy="280751"/>
          </a:xfrm>
          <a:prstGeom prst="roundRect">
            <a:avLst/>
          </a:prstGeom>
          <a:noFill/>
          <a:ln w="5715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1155568" y="5880843"/>
            <a:ext cx="254643" cy="24132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5581" y="999715"/>
            <a:ext cx="5290319" cy="352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9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6" y="987129"/>
            <a:ext cx="4931877" cy="557430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9537" y="315685"/>
            <a:ext cx="7543802" cy="805543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>
                <a:solidFill>
                  <a:schemeClr val="tx2"/>
                </a:solidFill>
              </a:rPr>
              <a:t>湳雅國小</a:t>
            </a:r>
            <a:r>
              <a:rPr lang="en-US" altLang="zh-TW" sz="4400" b="1" dirty="0" smtClean="0">
                <a:solidFill>
                  <a:schemeClr val="tx2"/>
                </a:solidFill>
              </a:rPr>
              <a:t>—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數學</a:t>
            </a:r>
            <a:r>
              <a:rPr lang="zh-TW" altLang="en-US" sz="4400" b="1" dirty="0" smtClean="0">
                <a:solidFill>
                  <a:schemeClr val="tx2"/>
                </a:solidFill>
              </a:rPr>
              <a:t>教材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練習題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01215" y="5006109"/>
            <a:ext cx="1201112" cy="155532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818" y="1302327"/>
            <a:ext cx="3555275" cy="5143998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2822713" y="1607127"/>
            <a:ext cx="2210381" cy="475391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3093" y="1302327"/>
            <a:ext cx="4110907" cy="4955309"/>
          </a:xfrm>
          <a:prstGeom prst="rect">
            <a:avLst/>
          </a:prstGeom>
        </p:spPr>
      </p:pic>
      <p:sp>
        <p:nvSpPr>
          <p:cNvPr id="8" name="文字方塊 7">
            <a:hlinkClick r:id="rId6" action="ppaction://hlinkfile"/>
          </p:cNvPr>
          <p:cNvSpPr txBox="1"/>
          <p:nvPr/>
        </p:nvSpPr>
        <p:spPr>
          <a:xfrm>
            <a:off x="5985165" y="6446324"/>
            <a:ext cx="3004766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湳雅國小→學習扶助中心</a:t>
            </a:r>
            <a:endParaRPr lang="zh-TW" altLang="en-US" sz="2000" dirty="0">
              <a:solidFill>
                <a:schemeClr val="tx2">
                  <a:lumMod val="95000"/>
                  <a:lumOff val="5000"/>
                </a:schemeClr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579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9" y="3212926"/>
            <a:ext cx="6105603" cy="340733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1964" y="-15935"/>
            <a:ext cx="7543802" cy="942109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/>
              <a:t>現行版的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英語</a:t>
            </a:r>
            <a:r>
              <a:rPr lang="zh-TW" altLang="en-US" sz="4000" b="1" dirty="0" smtClean="0"/>
              <a:t>教材</a:t>
            </a:r>
            <a:endParaRPr lang="zh-TW" altLang="en-US" sz="4000" b="1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0" y="1310223"/>
            <a:ext cx="5641546" cy="2215886"/>
          </a:xfrm>
          <a:prstGeom prst="rect">
            <a:avLst/>
          </a:prstGeom>
        </p:spPr>
      </p:pic>
      <p:sp>
        <p:nvSpPr>
          <p:cNvPr id="15" name="圓角矩形 14"/>
          <p:cNvSpPr/>
          <p:nvPr/>
        </p:nvSpPr>
        <p:spPr>
          <a:xfrm>
            <a:off x="3974153" y="1223502"/>
            <a:ext cx="1393271" cy="632730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0" y="3212925"/>
            <a:ext cx="4358201" cy="336659"/>
          </a:xfrm>
          <a:prstGeom prst="round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712" y="1223502"/>
            <a:ext cx="2855207" cy="5495925"/>
          </a:xfrm>
          <a:prstGeom prst="rect">
            <a:avLst/>
          </a:prstGeom>
        </p:spPr>
      </p:pic>
      <p:sp>
        <p:nvSpPr>
          <p:cNvPr id="11" name="橢圓 10"/>
          <p:cNvSpPr/>
          <p:nvPr/>
        </p:nvSpPr>
        <p:spPr>
          <a:xfrm>
            <a:off x="7031736" y="1877526"/>
            <a:ext cx="483431" cy="5852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7031735" y="5193750"/>
            <a:ext cx="483431" cy="5852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985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4" y="1389888"/>
            <a:ext cx="5087852" cy="490007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6928" y="354239"/>
            <a:ext cx="8141311" cy="80554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4400" b="1" dirty="0" smtClean="0">
                <a:solidFill>
                  <a:schemeClr val="tx2"/>
                </a:solidFill>
              </a:rPr>
              <a:t>湳雅國小</a:t>
            </a:r>
            <a:r>
              <a:rPr lang="en-US" altLang="zh-TW" sz="4400" b="1" dirty="0" smtClean="0">
                <a:solidFill>
                  <a:schemeClr val="tx2"/>
                </a:solidFill>
              </a:rPr>
              <a:t>—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英語</a:t>
            </a:r>
            <a:r>
              <a:rPr lang="zh-TW" altLang="en-US" sz="4400" b="1" dirty="0" smtClean="0">
                <a:solidFill>
                  <a:schemeClr val="tx2"/>
                </a:solidFill>
              </a:rPr>
              <a:t>基本學習內容</a:t>
            </a:r>
            <a:r>
              <a:rPr lang="zh-TW" altLang="en-US" sz="4400" b="1" dirty="0" smtClean="0">
                <a:solidFill>
                  <a:srgbClr val="FF0000"/>
                </a:solidFill>
              </a:rPr>
              <a:t>字詞</a:t>
            </a:r>
            <a:endParaRPr lang="zh-TW" altLang="en-US" sz="4400" b="1" dirty="0">
              <a:solidFill>
                <a:srgbClr val="FF0000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115084" y="4917364"/>
            <a:ext cx="1048698" cy="129870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2436132" y="1971474"/>
            <a:ext cx="2366777" cy="7624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2936" y="1389888"/>
            <a:ext cx="3907037" cy="5385816"/>
          </a:xfrm>
          <a:prstGeom prst="rect">
            <a:avLst/>
          </a:prstGeom>
        </p:spPr>
      </p:pic>
      <p:sp>
        <p:nvSpPr>
          <p:cNvPr id="8" name="文字方塊 7">
            <a:hlinkClick r:id="rId5" action="ppaction://hlinkfile"/>
          </p:cNvPr>
          <p:cNvSpPr txBox="1"/>
          <p:nvPr/>
        </p:nvSpPr>
        <p:spPr>
          <a:xfrm>
            <a:off x="2216398" y="6370976"/>
            <a:ext cx="2986538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湳雅國小→學習扶助中心</a:t>
            </a:r>
            <a:endParaRPr lang="zh-TW" altLang="en-US" sz="2000" dirty="0">
              <a:solidFill>
                <a:schemeClr val="tx2">
                  <a:lumMod val="95000"/>
                  <a:lumOff val="5000"/>
                </a:schemeClr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9650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31966" y="2437596"/>
            <a:ext cx="66178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dirty="0" smtClean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愛與專業</a:t>
            </a:r>
            <a:r>
              <a:rPr lang="en-US" altLang="zh-TW" sz="3200" dirty="0" smtClean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--</a:t>
            </a:r>
            <a:r>
              <a:rPr lang="zh-TW" altLang="en-US" sz="3200" dirty="0" smtClean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提升</a:t>
            </a:r>
            <a:r>
              <a:rPr lang="zh-TW" altLang="en-US" sz="3200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我們的教育品質</a:t>
            </a:r>
            <a:r>
              <a:rPr lang="en-US" altLang="zh-TW" sz="3200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/>
            </a:r>
            <a:br>
              <a:rPr lang="en-US" altLang="zh-TW" sz="3200" dirty="0">
                <a:solidFill>
                  <a:srgbClr val="FF0000"/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</a:br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自信</a:t>
            </a:r>
            <a:r>
              <a:rPr lang="zh-TW" altLang="en-US" sz="3200" dirty="0">
                <a:solidFill>
                  <a:schemeClr val="accent3">
                    <a:lumMod val="5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與</a:t>
            </a:r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成就</a:t>
            </a:r>
            <a:r>
              <a:rPr lang="en-US" altLang="zh-TW" sz="3200" dirty="0" smtClean="0">
                <a:solidFill>
                  <a:schemeClr val="accent3">
                    <a:lumMod val="5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--</a:t>
            </a:r>
            <a:r>
              <a:rPr lang="zh-TW" altLang="en-US" sz="3200" dirty="0" smtClean="0">
                <a:solidFill>
                  <a:schemeClr val="accent3">
                    <a:lumMod val="5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形</a:t>
            </a:r>
            <a:r>
              <a:rPr lang="zh-TW" altLang="en-US" sz="3200" dirty="0">
                <a:solidFill>
                  <a:schemeClr val="accent3">
                    <a:lumMod val="50000"/>
                  </a:schemeClr>
                </a:solidFill>
                <a:latin typeface="華康粗圓體" panose="020F0709000000000000" pitchFamily="49" charset="-120"/>
                <a:ea typeface="華康粗圓體" panose="020F0709000000000000" pitchFamily="49" charset="-120"/>
              </a:rPr>
              <a:t>塑孩子的美好未來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52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contenu 2"/>
          <p:cNvSpPr>
            <a:spLocks/>
          </p:cNvSpPr>
          <p:nvPr/>
        </p:nvSpPr>
        <p:spPr bwMode="auto">
          <a:xfrm>
            <a:off x="632263" y="1780946"/>
            <a:ext cx="7848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lnSpc>
                <a:spcPct val="150000"/>
              </a:lnSpc>
              <a:spcBef>
                <a:spcPct val="45000"/>
              </a:spcBef>
              <a:buFont typeface="Arial" charset="0"/>
              <a:buChar char="–"/>
            </a:pPr>
            <a:endParaRPr lang="fr-CA" altLang="zh-TW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Titre 1"/>
          <p:cNvSpPr>
            <a:spLocks/>
          </p:cNvSpPr>
          <p:nvPr/>
        </p:nvSpPr>
        <p:spPr bwMode="auto">
          <a:xfrm>
            <a:off x="914400" y="549275"/>
            <a:ext cx="77612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TW" altLang="fr-FR" sz="4400"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800543" y="16447"/>
            <a:ext cx="72834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行政</a:t>
            </a:r>
            <a:r>
              <a:rPr lang="zh-TW" altLang="en-US" sz="4000" b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 </a:t>
            </a:r>
            <a:r>
              <a:rPr lang="zh-TW" altLang="en-US" sz="4000" b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全面落實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52893" y="5668567"/>
            <a:ext cx="3889375" cy="1015663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b="1" dirty="0" smtClean="0"/>
              <a:t>學習扶助班</a:t>
            </a:r>
            <a:r>
              <a:rPr lang="zh-TW" altLang="en-US" sz="2400" b="1" dirty="0"/>
              <a:t>：入班受輔學生</a:t>
            </a:r>
          </a:p>
          <a:p>
            <a:pPr eaLnBrk="1" hangingPunct="1">
              <a:spcBef>
                <a:spcPct val="50000"/>
              </a:spcBef>
            </a:pPr>
            <a:r>
              <a:rPr lang="zh-TW" altLang="en-US" sz="2400" b="1" dirty="0" smtClean="0"/>
              <a:t>原授課班：</a:t>
            </a:r>
            <a:r>
              <a:rPr lang="zh-TW" altLang="en-US" sz="2400" b="1" dirty="0"/>
              <a:t>未入</a:t>
            </a:r>
            <a:r>
              <a:rPr lang="zh-TW" altLang="en-US" sz="2400" b="1" dirty="0" smtClean="0"/>
              <a:t>班受輔學生</a:t>
            </a:r>
            <a:endParaRPr lang="zh-TW" altLang="en-US" sz="2400" b="1" dirty="0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5649913" y="5875682"/>
            <a:ext cx="3025775" cy="514350"/>
          </a:xfrm>
          <a:prstGeom prst="rect">
            <a:avLst/>
          </a:prstGeom>
          <a:solidFill>
            <a:srgbClr val="66FF33"/>
          </a:solidFill>
          <a:ln w="571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TW" altLang="en-US" sz="2400" b="1"/>
              <a:t>提交到行政承辦處室</a:t>
            </a:r>
          </a:p>
        </p:txBody>
      </p:sp>
      <p:cxnSp>
        <p:nvCxnSpPr>
          <p:cNvPr id="18" name="直線單箭頭接點 17"/>
          <p:cNvCxnSpPr/>
          <p:nvPr/>
        </p:nvCxnSpPr>
        <p:spPr>
          <a:xfrm>
            <a:off x="4525818" y="6062284"/>
            <a:ext cx="97905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>
            <a:off x="4556563" y="6256898"/>
            <a:ext cx="948311" cy="3031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4701308" y="5668567"/>
            <a:ext cx="9486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/>
              <a:t>提交</a:t>
            </a:r>
            <a:endParaRPr lang="zh-TW" altLang="en-US" sz="2000" b="1" dirty="0"/>
          </a:p>
        </p:txBody>
      </p:sp>
      <p:sp>
        <p:nvSpPr>
          <p:cNvPr id="21" name="文字方塊 20"/>
          <p:cNvSpPr txBox="1"/>
          <p:nvPr/>
        </p:nvSpPr>
        <p:spPr>
          <a:xfrm>
            <a:off x="4675117" y="6311444"/>
            <a:ext cx="711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/>
              <a:t>檢閱</a:t>
            </a:r>
            <a:endParaRPr lang="zh-TW" altLang="en-US" sz="2000" b="1" dirty="0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2732734364"/>
              </p:ext>
            </p:extLst>
          </p:nvPr>
        </p:nvGraphicFramePr>
        <p:xfrm>
          <a:off x="691507" y="1144757"/>
          <a:ext cx="7967219" cy="4540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727962" y="2224191"/>
            <a:ext cx="1261872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期初教學檔案</a:t>
            </a:r>
            <a:endParaRPr lang="zh-TW" altLang="en-US" sz="40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7443401" y="2024321"/>
            <a:ext cx="1261872" cy="31700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期末彙整學生練習單</a:t>
            </a:r>
            <a:endParaRPr lang="zh-TW" altLang="en-US" sz="40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251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655" y="1281267"/>
            <a:ext cx="8128955" cy="5258077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907774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/>
              <a:t>班級學習扶助追蹤輔導一覽表</a:t>
            </a:r>
            <a:endParaRPr lang="zh-TW" altLang="en-US" sz="4000" b="1" dirty="0"/>
          </a:p>
        </p:txBody>
      </p:sp>
      <p:sp>
        <p:nvSpPr>
          <p:cNvPr id="6" name="Espace réservé du contenu 2"/>
          <p:cNvSpPr>
            <a:spLocks/>
          </p:cNvSpPr>
          <p:nvPr/>
        </p:nvSpPr>
        <p:spPr bwMode="auto">
          <a:xfrm>
            <a:off x="684213" y="1773238"/>
            <a:ext cx="7848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1" hangingPunct="1">
              <a:lnSpc>
                <a:spcPct val="150000"/>
              </a:lnSpc>
              <a:spcBef>
                <a:spcPct val="45000"/>
              </a:spcBef>
              <a:buFont typeface="Arial" charset="0"/>
              <a:buChar char="–"/>
            </a:pPr>
            <a:endParaRPr lang="fr-CA" altLang="zh-TW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741387" y="1111518"/>
            <a:ext cx="1255857" cy="707886"/>
          </a:xfrm>
          <a:prstGeom prst="rect">
            <a:avLst/>
          </a:prstGeom>
          <a:solidFill>
            <a:srgbClr val="66FF33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 smtClean="0">
                <a:solidFill>
                  <a:srgbClr val="FF0000"/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原班</a:t>
            </a:r>
            <a:endParaRPr lang="zh-TW" altLang="en-US" sz="4000" dirty="0">
              <a:solidFill>
                <a:srgbClr val="FF0000"/>
              </a:solidFill>
              <a:latin typeface="華康儷細黑(P)" panose="020B0300000000000000" pitchFamily="34" charset="-120"/>
              <a:ea typeface="華康儷細黑(P)" panose="020B0300000000000000" pitchFamily="34" charset="-120"/>
            </a:endParaRPr>
          </a:p>
        </p:txBody>
      </p:sp>
      <p:sp>
        <p:nvSpPr>
          <p:cNvPr id="7" name="文字方塊 6">
            <a:hlinkClick r:id="rId3" action="ppaction://hlinkfile"/>
          </p:cNvPr>
          <p:cNvSpPr txBox="1"/>
          <p:nvPr/>
        </p:nvSpPr>
        <p:spPr>
          <a:xfrm>
            <a:off x="6012873" y="6446324"/>
            <a:ext cx="2977057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湳雅國小→學習扶助中心</a:t>
            </a:r>
            <a:endParaRPr lang="zh-TW" altLang="en-US" sz="2000" dirty="0">
              <a:solidFill>
                <a:schemeClr val="tx2">
                  <a:lumMod val="95000"/>
                  <a:lumOff val="5000"/>
                </a:schemeClr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35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7567"/>
            <a:ext cx="9144000" cy="5660319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51523" y="161820"/>
            <a:ext cx="6724073" cy="840654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/>
              <a:t>特定</a:t>
            </a:r>
            <a:r>
              <a:rPr lang="zh-TW" altLang="en-US" sz="4400" b="1" dirty="0" smtClean="0"/>
              <a:t>學生測驗報告</a:t>
            </a:r>
            <a:r>
              <a:rPr lang="zh-TW" altLang="en-US" sz="4400" b="1" dirty="0"/>
              <a:t>統計表</a:t>
            </a:r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1049817" y="1542275"/>
            <a:ext cx="647700" cy="5048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203200" y="2406990"/>
            <a:ext cx="6434364" cy="3747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3254347" y="2047100"/>
            <a:ext cx="2166411" cy="40228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2067828" y="4186312"/>
            <a:ext cx="3898863" cy="26515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03200" y="4098746"/>
            <a:ext cx="448600" cy="2625946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867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8569" y="211138"/>
            <a:ext cx="7543802" cy="820738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 smtClean="0"/>
              <a:t>特定學生測驗報告統計表</a:t>
            </a:r>
            <a:endParaRPr lang="zh-TW" altLang="en-US" sz="4400" b="1" dirty="0"/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729651" y="2318685"/>
            <a:ext cx="5548604" cy="3181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4501"/>
            <a:ext cx="9143999" cy="5633499"/>
          </a:xfrm>
          <a:prstGeom prst="rect">
            <a:avLst/>
          </a:prstGeom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793598" y="2174054"/>
            <a:ext cx="7539369" cy="3263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3" name="向下箭號 2"/>
          <p:cNvSpPr/>
          <p:nvPr/>
        </p:nvSpPr>
        <p:spPr>
          <a:xfrm rot="5400000">
            <a:off x="5948218" y="964678"/>
            <a:ext cx="606670" cy="70657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5263763" y="2592124"/>
            <a:ext cx="3808675" cy="437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20000"/>
                <a:lumOff val="80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4563282" y="1134015"/>
            <a:ext cx="1139589" cy="4156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429371" y="2669186"/>
            <a:ext cx="1300280" cy="4113277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圓角矩形 18"/>
          <p:cNvSpPr/>
          <p:nvPr/>
        </p:nvSpPr>
        <p:spPr>
          <a:xfrm>
            <a:off x="3118016" y="2693025"/>
            <a:ext cx="992808" cy="4089437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188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16" y="905908"/>
            <a:ext cx="4748791" cy="303744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4183" y="57767"/>
            <a:ext cx="8445108" cy="888274"/>
          </a:xfrm>
        </p:spPr>
        <p:txBody>
          <a:bodyPr>
            <a:normAutofit fontScale="90000"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</a:rPr>
              <a:t>數學</a:t>
            </a:r>
            <a:r>
              <a:rPr lang="zh-TW" altLang="en-US" sz="4400" b="1" dirty="0" smtClean="0"/>
              <a:t>教學目標</a:t>
            </a:r>
            <a:r>
              <a:rPr lang="en-US" altLang="zh-TW" sz="4400" b="1" dirty="0" smtClean="0">
                <a:latin typeface="標楷體"/>
                <a:ea typeface="標楷體"/>
              </a:rPr>
              <a:t>–</a:t>
            </a:r>
            <a:r>
              <a:rPr lang="zh-TW" altLang="en-US" sz="4400" b="1" dirty="0" smtClean="0"/>
              <a:t>未通過基本學習內容</a:t>
            </a:r>
            <a:endParaRPr lang="zh-TW" altLang="en-US" sz="4400" b="1" dirty="0"/>
          </a:p>
        </p:txBody>
      </p:sp>
      <p:sp>
        <p:nvSpPr>
          <p:cNvPr id="8" name="向下箭號 7"/>
          <p:cNvSpPr/>
          <p:nvPr/>
        </p:nvSpPr>
        <p:spPr>
          <a:xfrm>
            <a:off x="4168912" y="2224435"/>
            <a:ext cx="524577" cy="509529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279" y="2836108"/>
            <a:ext cx="8301012" cy="3997309"/>
          </a:xfrm>
          <a:prstGeom prst="rect">
            <a:avLst/>
          </a:prstGeom>
        </p:spPr>
      </p:pic>
      <p:sp>
        <p:nvSpPr>
          <p:cNvPr id="6" name="圓角矩形 5"/>
          <p:cNvSpPr/>
          <p:nvPr/>
        </p:nvSpPr>
        <p:spPr>
          <a:xfrm>
            <a:off x="6235879" y="3159951"/>
            <a:ext cx="2763411" cy="11250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480850567"/>
              </p:ext>
            </p:extLst>
          </p:nvPr>
        </p:nvGraphicFramePr>
        <p:xfrm>
          <a:off x="6516108" y="1249659"/>
          <a:ext cx="2348888" cy="3678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1" name="矩形 10"/>
          <p:cNvSpPr/>
          <p:nvPr/>
        </p:nvSpPr>
        <p:spPr>
          <a:xfrm>
            <a:off x="959250" y="3272454"/>
            <a:ext cx="4924137" cy="271487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837370" y="3388932"/>
            <a:ext cx="677108" cy="24552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教學目標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 flipH="1">
            <a:off x="5356515" y="4182382"/>
            <a:ext cx="657821" cy="29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6171521" y="5668118"/>
            <a:ext cx="290782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數學自訂排序</a:t>
            </a:r>
            <a:endParaRPr lang="en-US" altLang="zh-TW" sz="1600" b="1" dirty="0" smtClean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1.X</a:t>
            </a:r>
            <a:r>
              <a:rPr lang="zh-TW" altLang="en-US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次數：</a:t>
            </a:r>
            <a:r>
              <a:rPr lang="en-US" altLang="zh-TW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C</a:t>
            </a:r>
            <a:r>
              <a:rPr lang="zh-TW" altLang="en-US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欄</a:t>
            </a:r>
            <a:r>
              <a:rPr lang="en-US" altLang="zh-TW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,</a:t>
            </a:r>
            <a:r>
              <a:rPr lang="zh-TW" altLang="en-US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由大到小</a:t>
            </a:r>
            <a:endParaRPr lang="en-US" altLang="zh-TW" sz="1600" b="1" dirty="0" smtClean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2.</a:t>
            </a:r>
            <a:r>
              <a:rPr lang="zh-TW" altLang="en-US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基本學習內容 </a:t>
            </a:r>
            <a:r>
              <a:rPr lang="en-US" altLang="zh-TW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: B</a:t>
            </a:r>
            <a:r>
              <a:rPr lang="zh-TW" altLang="en-US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欄</a:t>
            </a:r>
            <a:r>
              <a:rPr lang="en-US" altLang="zh-TW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,</a:t>
            </a: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由</a:t>
            </a:r>
            <a:r>
              <a:rPr lang="en-US" altLang="zh-TW" sz="1600" b="1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A</a:t>
            </a: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到</a:t>
            </a:r>
            <a:r>
              <a:rPr lang="en-US" altLang="zh-TW" sz="1600" b="1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Z</a:t>
            </a:r>
            <a:endParaRPr lang="zh-TW" altLang="en-US" sz="1600" b="1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0044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0D0EEF-9DC2-4D5B-9E62-ADD554BFF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C0D0EEF-9DC2-4D5B-9E62-ADD554BFF6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BEB891-98C6-48B9-9C51-2DBF4A576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3ABEB891-98C6-48B9-9C51-2DBF4A576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E5B96E-0AFF-4D60-BBB0-B44179161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FE5B96E-0AFF-4D60-BBB0-B44179161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6578AF-E3B8-4CDA-8F2F-A19D39471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E86578AF-E3B8-4CDA-8F2F-A19D39471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1D573B1-0ACF-4BEA-8C0D-2C0C1FA32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1D573B1-0ACF-4BEA-8C0D-2C0C1FA32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037157-C6F2-4A5A-8CF4-5123485FB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7D037157-C6F2-4A5A-8CF4-5123485FBB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864298-5FCA-49C6-B8D6-BF43B8A55E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8B864298-5FCA-49C6-B8D6-BF43B8A55E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E74261-5164-46A5-9237-220D50773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98E74261-5164-46A5-9237-220D50773F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DEEA2D-E83A-4DB7-9B7F-FAE29A6BA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84DEEA2D-E83A-4DB7-9B7F-FAE29A6BA6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Graphic spid="7" grpId="0">
        <p:bldSub>
          <a:bldDgm bld="one"/>
        </p:bldSub>
      </p:bldGraphic>
      <p:bldP spid="11" grpId="0" animBg="1"/>
      <p:bldP spid="12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33" y="1565180"/>
            <a:ext cx="6939814" cy="480704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7455" y="6273"/>
            <a:ext cx="7952509" cy="1558907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</a:rPr>
              <a:t>國語文</a:t>
            </a:r>
            <a:r>
              <a:rPr lang="zh-TW" altLang="en-US" sz="4000" b="1" dirty="0" smtClean="0"/>
              <a:t>和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英語</a:t>
            </a:r>
            <a:r>
              <a:rPr lang="zh-TW" altLang="en-US" sz="4000" b="1" dirty="0" smtClean="0"/>
              <a:t>教學目標</a:t>
            </a:r>
            <a:r>
              <a:rPr lang="en-US" altLang="zh-TW" sz="4000" b="1" dirty="0" smtClean="0">
                <a:latin typeface="標楷體"/>
                <a:ea typeface="標楷體"/>
              </a:rPr>
              <a:t>–</a:t>
            </a:r>
            <a:r>
              <a:rPr lang="zh-TW" altLang="en-US" sz="4000" b="1" dirty="0" smtClean="0"/>
              <a:t>未通過基本學習內容及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評量重點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4674438" y="4058033"/>
            <a:ext cx="1684258" cy="13119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083598" y="4189226"/>
            <a:ext cx="677108" cy="18105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教學目標</a:t>
            </a:r>
            <a:endParaRPr lang="zh-TW" altLang="en-US" sz="32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4" name="直線單箭頭接點 13"/>
          <p:cNvCxnSpPr/>
          <p:nvPr/>
        </p:nvCxnSpPr>
        <p:spPr>
          <a:xfrm flipH="1">
            <a:off x="4539521" y="4858327"/>
            <a:ext cx="685912" cy="14932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001" y="2900484"/>
            <a:ext cx="9828380" cy="342489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52384" y="2060471"/>
            <a:ext cx="2905598" cy="274253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/>
          <p:cNvSpPr/>
          <p:nvPr/>
        </p:nvSpPr>
        <p:spPr>
          <a:xfrm>
            <a:off x="4725516" y="3421747"/>
            <a:ext cx="4418484" cy="22550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984859" y="1938529"/>
            <a:ext cx="3062487" cy="121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702165" y="5411261"/>
            <a:ext cx="2343578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國語文自訂排序</a:t>
            </a:r>
            <a:endParaRPr lang="en-US" altLang="zh-TW" sz="1600" b="1" dirty="0" smtClean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1.X</a:t>
            </a:r>
            <a:r>
              <a:rPr lang="zh-TW" altLang="en-US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次數：</a:t>
            </a:r>
            <a:r>
              <a:rPr lang="en-US" altLang="zh-TW" sz="1600" b="1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D</a:t>
            </a:r>
            <a:r>
              <a:rPr lang="zh-TW" altLang="en-US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欄</a:t>
            </a:r>
            <a:r>
              <a:rPr lang="en-US" altLang="zh-TW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,</a:t>
            </a:r>
            <a:r>
              <a:rPr lang="zh-TW" altLang="en-US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由大到小</a:t>
            </a:r>
            <a:endParaRPr lang="en-US" altLang="zh-TW" sz="1600" b="1" dirty="0" smtClean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2.</a:t>
            </a:r>
            <a:r>
              <a:rPr lang="zh-TW" altLang="en-US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題號 </a:t>
            </a:r>
            <a:r>
              <a:rPr lang="en-US" altLang="zh-TW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: A</a:t>
            </a:r>
            <a:r>
              <a:rPr lang="zh-TW" altLang="en-US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欄</a:t>
            </a:r>
            <a:r>
              <a:rPr lang="en-US" altLang="zh-TW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,</a:t>
            </a:r>
            <a:r>
              <a:rPr lang="zh-TW" altLang="en-US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由小到大</a:t>
            </a:r>
            <a:endParaRPr lang="zh-TW" altLang="en-US" sz="1600" b="1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862618" y="1466849"/>
            <a:ext cx="188421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</a:rPr>
              <a:t>教學目標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cxnSp>
        <p:nvCxnSpPr>
          <p:cNvPr id="20" name="直線單箭頭接點 19"/>
          <p:cNvCxnSpPr/>
          <p:nvPr/>
        </p:nvCxnSpPr>
        <p:spPr>
          <a:xfrm flipH="1">
            <a:off x="6602931" y="2076789"/>
            <a:ext cx="444416" cy="134495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單箭頭接點 20"/>
          <p:cNvCxnSpPr/>
          <p:nvPr/>
        </p:nvCxnSpPr>
        <p:spPr>
          <a:xfrm flipH="1">
            <a:off x="3537527" y="1905157"/>
            <a:ext cx="3284042" cy="811025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字方塊 15"/>
          <p:cNvSpPr txBox="1"/>
          <p:nvPr/>
        </p:nvSpPr>
        <p:spPr>
          <a:xfrm>
            <a:off x="4366359" y="5676754"/>
            <a:ext cx="3038648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英語自訂排序</a:t>
            </a:r>
            <a:endParaRPr lang="en-US" altLang="zh-TW" sz="1600" b="1" dirty="0" smtClean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1.X</a:t>
            </a:r>
            <a:r>
              <a:rPr lang="zh-TW" altLang="en-US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次數：</a:t>
            </a:r>
            <a:r>
              <a:rPr lang="en-US" altLang="zh-TW" sz="1600" b="1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D</a:t>
            </a:r>
            <a:r>
              <a:rPr lang="zh-TW" altLang="en-US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欄</a:t>
            </a:r>
            <a:r>
              <a:rPr lang="en-US" altLang="zh-TW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,</a:t>
            </a:r>
            <a:r>
              <a:rPr lang="zh-TW" altLang="en-US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由大到小</a:t>
            </a:r>
            <a:endParaRPr lang="en-US" altLang="zh-TW" sz="1600" b="1" dirty="0" smtClean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2.</a:t>
            </a:r>
            <a:r>
              <a:rPr lang="zh-TW" altLang="en-US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基本學習內容 </a:t>
            </a:r>
            <a:r>
              <a:rPr lang="en-US" altLang="zh-TW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: B</a:t>
            </a:r>
            <a:r>
              <a:rPr lang="zh-TW" altLang="en-US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欄</a:t>
            </a:r>
            <a:r>
              <a:rPr lang="en-US" altLang="zh-TW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,</a:t>
            </a:r>
            <a:r>
              <a:rPr lang="zh-TW" altLang="en-US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由</a:t>
            </a:r>
            <a:r>
              <a:rPr lang="en-US" altLang="zh-TW" sz="1600" b="1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A</a:t>
            </a:r>
            <a:r>
              <a:rPr lang="zh-TW" altLang="en-US" sz="1600" b="1" dirty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到</a:t>
            </a:r>
            <a:r>
              <a:rPr lang="en-US" altLang="zh-TW" sz="1600" b="1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Z</a:t>
            </a:r>
            <a:endParaRPr lang="en-US" altLang="zh-TW" sz="1600" b="1" dirty="0" smtClean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3.</a:t>
            </a:r>
            <a:r>
              <a:rPr lang="zh-TW" altLang="en-US" sz="1600" b="1" dirty="0" smtClean="0">
                <a:solidFill>
                  <a:schemeClr val="accent2">
                    <a:lumMod val="50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手動調整</a:t>
            </a:r>
            <a:endParaRPr lang="zh-TW" altLang="en-US" sz="1600" b="1" dirty="0">
              <a:solidFill>
                <a:schemeClr val="accent2">
                  <a:lumMod val="50000"/>
                </a:schemeClr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926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6618" y="1083167"/>
            <a:ext cx="4370328" cy="3472079"/>
          </a:xfrm>
          <a:prstGeom prst="rect">
            <a:avLst/>
          </a:prstGeom>
        </p:spPr>
      </p:pic>
      <p:sp>
        <p:nvSpPr>
          <p:cNvPr id="4" name="標題 154"/>
          <p:cNvSpPr>
            <a:spLocks noGrp="1"/>
          </p:cNvSpPr>
          <p:nvPr>
            <p:ph type="title"/>
          </p:nvPr>
        </p:nvSpPr>
        <p:spPr>
          <a:xfrm>
            <a:off x="101600" y="109330"/>
            <a:ext cx="8950036" cy="84482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zh-TW" altLang="en-US" sz="4000" b="1" dirty="0" smtClean="0">
                <a:solidFill>
                  <a:srgbClr val="FF0000"/>
                </a:solidFill>
              </a:rPr>
              <a:t>數學</a:t>
            </a:r>
            <a:r>
              <a:rPr lang="en-US" altLang="zh-TW" sz="4000" b="1" dirty="0" smtClean="0">
                <a:solidFill>
                  <a:schemeClr val="tx2"/>
                </a:solidFill>
              </a:rPr>
              <a:t>(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寒暑假</a:t>
            </a:r>
            <a:r>
              <a:rPr lang="en-US" altLang="zh-TW" sz="4000" b="1" dirty="0" smtClean="0">
                <a:solidFill>
                  <a:schemeClr val="tx2"/>
                </a:solidFill>
              </a:rPr>
              <a:t>)</a:t>
            </a:r>
            <a:r>
              <a:rPr lang="zh-TW" altLang="en-US" sz="4000" b="1" dirty="0" smtClean="0">
                <a:solidFill>
                  <a:schemeClr val="tx2"/>
                </a:solidFill>
              </a:rPr>
              <a:t>課程規劃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sp>
        <p:nvSpPr>
          <p:cNvPr id="12" name="文字方塊 11">
            <a:hlinkClick r:id="rId3" action="ppaction://hlinkfile"/>
          </p:cNvPr>
          <p:cNvSpPr txBox="1"/>
          <p:nvPr/>
        </p:nvSpPr>
        <p:spPr>
          <a:xfrm>
            <a:off x="6086765" y="6446324"/>
            <a:ext cx="3057235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華康新特明體" panose="02020909000000000000" pitchFamily="49" charset="-120"/>
                <a:ea typeface="華康新特明體" panose="02020909000000000000" pitchFamily="49" charset="-120"/>
              </a:rPr>
              <a:t>湳雅國小→學習扶助中心</a:t>
            </a:r>
            <a:endParaRPr lang="zh-TW" altLang="en-US" sz="2000" dirty="0">
              <a:solidFill>
                <a:schemeClr val="tx2">
                  <a:lumMod val="95000"/>
                  <a:lumOff val="5000"/>
                </a:schemeClr>
              </a:solidFill>
              <a:latin typeface="華康新特明體" panose="02020909000000000000" pitchFamily="49" charset="-120"/>
              <a:ea typeface="華康新特明體" panose="02020909000000000000" pitchFamily="49" charset="-12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295701" y="375281"/>
            <a:ext cx="175593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zh-TW" altLang="en-US" sz="4000" dirty="0" smtClean="0">
                <a:solidFill>
                  <a:schemeClr val="bg2">
                    <a:lumMod val="25000"/>
                  </a:schemeClr>
                </a:solidFill>
                <a:latin typeface="華康儷細黑(P)" panose="020B0300000000000000" pitchFamily="34" charset="-120"/>
                <a:ea typeface="華康儷細黑(P)" panose="020B0300000000000000" pitchFamily="34" charset="-120"/>
              </a:rPr>
              <a:t>學扶班</a:t>
            </a:r>
            <a:endParaRPr lang="zh-TW" altLang="en-US" sz="4000" dirty="0">
              <a:solidFill>
                <a:schemeClr val="bg2">
                  <a:lumMod val="25000"/>
                </a:schemeClr>
              </a:solidFill>
              <a:latin typeface="華康儷細黑(P)" panose="020B0300000000000000" pitchFamily="34" charset="-120"/>
              <a:ea typeface="華康儷細黑(P)" panose="020B0300000000000000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91" y="952006"/>
            <a:ext cx="4165600" cy="582031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715924" y="4684255"/>
            <a:ext cx="371687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zh-TW" altLang="en-US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日誌填寫：</a:t>
            </a:r>
            <a:endParaRPr lang="en-US" altLang="zh-TW" sz="1600" b="1" dirty="0" smtClean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當日</a:t>
            </a:r>
            <a:r>
              <a:rPr lang="zh-TW" altLang="zh-TW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教學後</a:t>
            </a:r>
            <a:r>
              <a:rPr lang="zh-TW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，在</a:t>
            </a:r>
            <a:r>
              <a:rPr lang="zh-TW" altLang="zh-TW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「學生學習和評量」 欄</a:t>
            </a:r>
            <a:r>
              <a:rPr lang="zh-TW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紀錄，</a:t>
            </a:r>
            <a:r>
              <a:rPr lang="zh-TW" altLang="zh-TW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並在「授課教師簽名」欄簽名</a:t>
            </a:r>
            <a:r>
              <a:rPr lang="zh-TW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15925" y="5578651"/>
            <a:ext cx="3282765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600" b="1" dirty="0" smtClean="0">
                <a:solidFill>
                  <a:schemeClr val="bg2">
                    <a:lumMod val="25000"/>
                  </a:schemeClr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「</a:t>
            </a:r>
            <a:r>
              <a:rPr lang="zh-TW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</a:t>
            </a:r>
            <a:r>
              <a:rPr lang="zh-TW" altLang="zh-TW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學習和</a:t>
            </a:r>
            <a:r>
              <a:rPr lang="zh-TW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</a:t>
            </a:r>
            <a:r>
              <a:rPr lang="zh-TW" altLang="en-US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」記法：</a:t>
            </a:r>
            <a:endParaRPr lang="zh-TW" altLang="zh-TW" sz="1600" b="1" dirty="0">
              <a:solidFill>
                <a:schemeClr val="bg2">
                  <a:lumMod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整體表現：擇</a:t>
            </a:r>
            <a:r>
              <a:rPr lang="zh-TW" altLang="zh-TW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一欄，打√。</a:t>
            </a:r>
          </a:p>
          <a:p>
            <a:r>
              <a:rPr lang="en-US" altLang="zh-TW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個別表現：擇</a:t>
            </a:r>
            <a:r>
              <a:rPr lang="zh-TW" altLang="zh-TW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一欄，寫</a:t>
            </a:r>
            <a:r>
              <a:rPr lang="zh-TW" altLang="zh-TW" sz="1600" b="1" dirty="0" smtClean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上编</a:t>
            </a:r>
            <a:r>
              <a:rPr lang="zh-TW" altLang="zh-TW" sz="1600" b="1" dirty="0">
                <a:solidFill>
                  <a:schemeClr val="bg2">
                    <a:lumMod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號。</a:t>
            </a:r>
          </a:p>
        </p:txBody>
      </p:sp>
    </p:spTree>
    <p:extLst>
      <p:ext uri="{BB962C8B-B14F-4D97-AF65-F5344CB8AC3E}">
        <p14:creationId xmlns:p14="http://schemas.microsoft.com/office/powerpoint/2010/main" val="228475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大自然插畫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29_TF03431377.potx" id="{5F11E0DD-30B8-4A83-86E1-3832B0A07BB5}" vid="{756EBAC3-D534-49DF-AED1-697ACE8B1B09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5079</TotalTime>
  <Words>992</Words>
  <Application>Microsoft Office PowerPoint</Application>
  <PresentationFormat>如螢幕大小 (4:3)</PresentationFormat>
  <Paragraphs>156</Paragraphs>
  <Slides>26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40" baseType="lpstr">
      <vt:lpstr>華康中黑體</vt:lpstr>
      <vt:lpstr>華康中圓體</vt:lpstr>
      <vt:lpstr>華康粗圓體</vt:lpstr>
      <vt:lpstr>華康新特明體</vt:lpstr>
      <vt:lpstr>華康儷中黑</vt:lpstr>
      <vt:lpstr>華康儷細黑(P)</vt:lpstr>
      <vt:lpstr>微軟正黑體</vt:lpstr>
      <vt:lpstr>新細明體</vt:lpstr>
      <vt:lpstr>新細明體</vt:lpstr>
      <vt:lpstr>標楷體</vt:lpstr>
      <vt:lpstr>Arial</vt:lpstr>
      <vt:lpstr>Calibri</vt:lpstr>
      <vt:lpstr>Segoe Print</vt:lpstr>
      <vt:lpstr>大自然插畫 16X9</vt:lpstr>
      <vt:lpstr>科技化評量系統的教學應用--     把落後學生帶上來 </vt:lpstr>
      <vt:lpstr>學習扶助的教學實施流程</vt:lpstr>
      <vt:lpstr>PowerPoint 簡報</vt:lpstr>
      <vt:lpstr>班級學習扶助追蹤輔導一覽表</vt:lpstr>
      <vt:lpstr>特定學生測驗報告統計表</vt:lpstr>
      <vt:lpstr>特定學生測驗報告統計表</vt:lpstr>
      <vt:lpstr>數學教學目標–未通過基本學習內容</vt:lpstr>
      <vt:lpstr>國語文和英語教學目標–未通過基本學習內容及評量重點</vt:lpstr>
      <vt:lpstr>數學(寒暑假)課程規劃</vt:lpstr>
      <vt:lpstr>數學(學期中)課程規劃-銜接現階段內容</vt:lpstr>
      <vt:lpstr>數學第二學期複習現階段內容</vt:lpstr>
      <vt:lpstr>數學簡要課程規劃(學期中)</vt:lpstr>
      <vt:lpstr>國語文的課程規劃</vt:lpstr>
      <vt:lpstr>英語的課程規劃</vt:lpstr>
      <vt:lpstr>對應基本學習內容教材</vt:lpstr>
      <vt:lpstr>學習扶助平台的教材（公開化）</vt:lpstr>
      <vt:lpstr>現行版的國語文教材</vt:lpstr>
      <vt:lpstr>100年版的國語文教材</vt:lpstr>
      <vt:lpstr>PowerPoint 簡報</vt:lpstr>
      <vt:lpstr>湳雅國小—國語文對應測驗練習題</vt:lpstr>
      <vt:lpstr>現行版的數學教材</vt:lpstr>
      <vt:lpstr>從統計表找數學對應題目教材</vt:lpstr>
      <vt:lpstr>湳雅國小—數學教材練習題</vt:lpstr>
      <vt:lpstr>現行版的英語教材</vt:lpstr>
      <vt:lpstr>湳雅國小—英語基本學習內容字詞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補救教學課程與實施方式</dc:title>
  <dc:creator>補救教學資源中心湳雅國小</dc:creator>
  <cp:lastModifiedBy>USER</cp:lastModifiedBy>
  <cp:revision>491</cp:revision>
  <cp:lastPrinted>2018-03-02T14:12:32Z</cp:lastPrinted>
  <dcterms:created xsi:type="dcterms:W3CDTF">2017-05-07T04:29:23Z</dcterms:created>
  <dcterms:modified xsi:type="dcterms:W3CDTF">2023-10-16T07:14:24Z</dcterms:modified>
</cp:coreProperties>
</file>