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handoutMasterIdLst>
    <p:handoutMasterId r:id="rId10"/>
  </p:handoutMasterIdLst>
  <p:sldIdLst>
    <p:sldId id="256" r:id="rId2"/>
    <p:sldId id="263" r:id="rId3"/>
    <p:sldId id="257" r:id="rId4"/>
    <p:sldId id="259" r:id="rId5"/>
    <p:sldId id="260" r:id="rId6"/>
    <p:sldId id="258" r:id="rId7"/>
    <p:sldId id="261" r:id="rId8"/>
    <p:sldId id="262" r:id="rId9"/>
  </p:sldIdLst>
  <p:sldSz cx="12192000" cy="6858000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68FA2F8-FB0D-4713-8D36-25B4F948DD5D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5AF03E6-41D4-479C-BF15-63871D915C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666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09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6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5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7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78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43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81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127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1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E4CEB91-6C57-4ECC-9889-87B0BACC74C4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FE57CA1-28B8-4063-BB4D-215C05E350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00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168.motc.gov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168.motc.gov.tw/theme/child/post/190612110076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68.motc.gov.tw/theme/child/post/1906121102332" TargetMode="External"/><Relationship Id="rId2" Type="http://schemas.openxmlformats.org/officeDocument/2006/relationships/hyperlink" Target="https://168.motc.gov.tw/theme/video/post/19061211000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168.motc.gov.tw/theme/video/post/21020317038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168.motc.gov.tw/theme/video/post/21092211378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2255" y="1788454"/>
            <a:ext cx="9578109" cy="2098226"/>
          </a:xfrm>
        </p:spPr>
        <p:txBody>
          <a:bodyPr/>
          <a:lstStyle/>
          <a:p>
            <a:r>
              <a:rPr lang="zh-TW" altLang="en-US" dirty="0" smtClean="0"/>
              <a:t>靜修國小交通安全</a:t>
            </a:r>
            <a:r>
              <a:rPr lang="zh-TW" altLang="en-US" dirty="0" smtClean="0"/>
              <a:t>教學</a:t>
            </a:r>
            <a:r>
              <a:rPr lang="en-US" altLang="zh-TW" dirty="0" smtClean="0"/>
              <a:t>~~</a:t>
            </a:r>
            <a:r>
              <a:rPr lang="zh-TW" altLang="en-US" dirty="0" smtClean="0"/>
              <a:t>與</a:t>
            </a:r>
            <a:r>
              <a:rPr lang="zh-TW" altLang="en-US" dirty="0"/>
              <a:t>小綠人零</a:t>
            </a:r>
            <a:r>
              <a:rPr lang="zh-TW" altLang="en-US" dirty="0" smtClean="0"/>
              <a:t>距離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教學者</a:t>
            </a:r>
            <a:r>
              <a:rPr lang="en-US" altLang="zh-TW" sz="4400" dirty="0" smtClean="0"/>
              <a:t>~~</a:t>
            </a:r>
            <a:r>
              <a:rPr lang="zh-TW" altLang="en-US" sz="4400" dirty="0" smtClean="0"/>
              <a:t>林香廷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470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來聽個廣播劇吧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3" y="2286000"/>
            <a:ext cx="6366933" cy="3581400"/>
          </a:xfrm>
        </p:spPr>
      </p:pic>
    </p:spTree>
    <p:extLst>
      <p:ext uri="{BB962C8B-B14F-4D97-AF65-F5344CB8AC3E}">
        <p14:creationId xmlns:p14="http://schemas.microsoft.com/office/powerpoint/2010/main" val="33509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168</a:t>
            </a:r>
            <a:r>
              <a:rPr lang="zh-TW" altLang="en-US" dirty="0" smtClean="0">
                <a:hlinkClick r:id="rId2"/>
              </a:rPr>
              <a:t>交通安全入口網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9133" y="1428749"/>
            <a:ext cx="8872040" cy="49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71600" y="79663"/>
            <a:ext cx="9601200" cy="1485900"/>
          </a:xfrm>
        </p:spPr>
        <p:txBody>
          <a:bodyPr/>
          <a:lstStyle/>
          <a:p>
            <a:r>
              <a:rPr lang="zh-TW" altLang="en-US" dirty="0" smtClean="0">
                <a:hlinkClick r:id="rId2"/>
              </a:rPr>
              <a:t>兒童安全過路口</a:t>
            </a:r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idx="1"/>
          </p:nvPr>
        </p:nvSpPr>
        <p:spPr>
          <a:xfrm>
            <a:off x="1395663" y="929402"/>
            <a:ext cx="9601200" cy="540328"/>
          </a:xfrm>
        </p:spPr>
        <p:txBody>
          <a:bodyPr>
            <a:normAutofit fontScale="90000" lnSpcReduction="20000"/>
          </a:bodyPr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168.motc.gov.tw</a:t>
            </a:r>
            <a:r>
              <a:rPr lang="en-US" altLang="zh-TW" dirty="0" smtClean="0">
                <a:hlinkClick r:id="rId2"/>
              </a:rPr>
              <a:t>/theme/child/post/1906121100769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83" y="1469730"/>
            <a:ext cx="9000000" cy="50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5347" y="42718"/>
            <a:ext cx="9601200" cy="1485900"/>
          </a:xfrm>
        </p:spPr>
        <p:txBody>
          <a:bodyPr/>
          <a:lstStyle/>
          <a:p>
            <a:r>
              <a:rPr lang="zh-TW" altLang="en-US" dirty="0" smtClean="0">
                <a:hlinkClick r:id="rId2"/>
              </a:rPr>
              <a:t>不能靠近的視野死角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5347" y="854849"/>
            <a:ext cx="9601200" cy="789709"/>
          </a:xfrm>
        </p:spPr>
        <p:txBody>
          <a:bodyPr/>
          <a:lstStyle/>
          <a:p>
            <a:r>
              <a:rPr lang="en-US" altLang="zh-TW" dirty="0" smtClean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168.motc.gov.tw</a:t>
            </a:r>
            <a:r>
              <a:rPr lang="en-US" altLang="zh-TW" dirty="0" smtClean="0">
                <a:hlinkClick r:id="rId3"/>
              </a:rPr>
              <a:t>/theme/child/post/1906121102332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55" y="1384835"/>
            <a:ext cx="9000000" cy="50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09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hlinkClick r:id="rId2"/>
              </a:rPr>
              <a:t>認識</a:t>
            </a:r>
            <a:r>
              <a:rPr lang="zh-TW" altLang="en-US" dirty="0">
                <a:hlinkClick r:id="rId2"/>
              </a:rPr>
              <a:t>腳踏車</a:t>
            </a:r>
            <a:r>
              <a:rPr lang="zh-TW" altLang="en-US" dirty="0" smtClean="0">
                <a:hlinkClick r:id="rId2"/>
              </a:rPr>
              <a:t>安全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800" y="1548463"/>
            <a:ext cx="9000000" cy="50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銀髮族的交通安全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7745" y="1362364"/>
            <a:ext cx="9601200" cy="485687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 smtClean="0">
                <a:hlinkClick r:id="rId2"/>
              </a:rPr>
              <a:t>168.motc.gov.tw</a:t>
            </a:r>
            <a:r>
              <a:rPr lang="en-US" altLang="zh-TW" dirty="0" smtClean="0">
                <a:hlinkClick r:id="rId2"/>
              </a:rPr>
              <a:t>/theme/video/post/2109221137810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7573"/>
          <a:stretch/>
        </p:blipFill>
        <p:spPr>
          <a:xfrm>
            <a:off x="1965873" y="1848051"/>
            <a:ext cx="9000000" cy="46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5274" y="2258291"/>
            <a:ext cx="10589491" cy="35814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記得到</a:t>
            </a:r>
            <a:r>
              <a:rPr lang="en-US" altLang="zh-TW" sz="3600" dirty="0" smtClean="0"/>
              <a:t>classroom</a:t>
            </a:r>
            <a:r>
              <a:rPr lang="zh-TW" altLang="en-US" sz="3600" dirty="0" smtClean="0"/>
              <a:t>留言，記錄下今天的學習心得喔</a:t>
            </a:r>
            <a:r>
              <a:rPr lang="en-US" altLang="zh-TW" sz="3600" dirty="0" smtClean="0"/>
              <a:t>!!</a:t>
            </a:r>
          </a:p>
          <a:p>
            <a:r>
              <a:rPr lang="zh-TW" altLang="en-US" sz="3600" dirty="0"/>
              <a:t>可以寫自己對高齡</a:t>
            </a:r>
            <a:r>
              <a:rPr lang="zh-TW" altLang="en-US" sz="3600" dirty="0" smtClean="0"/>
              <a:t>者交通安全的看法</a:t>
            </a:r>
            <a:endParaRPr lang="en-US" altLang="zh-TW" sz="3600" dirty="0" smtClean="0"/>
          </a:p>
          <a:p>
            <a:r>
              <a:rPr lang="zh-TW" altLang="en-US" sz="3600" dirty="0"/>
              <a:t>也</a:t>
            </a:r>
            <a:r>
              <a:rPr lang="zh-TW" altLang="en-US" sz="3600" dirty="0"/>
              <a:t>可以寫自己</a:t>
            </a:r>
            <a:r>
              <a:rPr lang="zh-TW" altLang="en-US" sz="3600" dirty="0" smtClean="0"/>
              <a:t>對行人交通安全</a:t>
            </a:r>
            <a:r>
              <a:rPr lang="zh-TW" altLang="en-US" sz="3600" dirty="0"/>
              <a:t>的</a:t>
            </a:r>
            <a:r>
              <a:rPr lang="zh-TW" altLang="en-US" sz="3600" dirty="0" smtClean="0"/>
              <a:t>看法</a:t>
            </a:r>
            <a:endParaRPr lang="en-US" altLang="zh-TW" sz="3600" dirty="0" smtClean="0"/>
          </a:p>
          <a:p>
            <a:r>
              <a:rPr lang="zh-TW" altLang="en-US" sz="3600" dirty="0" smtClean="0"/>
              <a:t>或者騎乘自行車要注意的事情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519629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40</TotalTime>
  <Words>89</Words>
  <Application>Microsoft Office PowerPoint</Application>
  <PresentationFormat>寬螢幕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Calibri</vt:lpstr>
      <vt:lpstr>Franklin Gothic Book</vt:lpstr>
      <vt:lpstr>Crop</vt:lpstr>
      <vt:lpstr>靜修國小交通安全教學~~與小綠人零距離</vt:lpstr>
      <vt:lpstr>來聽個廣播劇吧!</vt:lpstr>
      <vt:lpstr>168交通安全入口網</vt:lpstr>
      <vt:lpstr>兒童安全過路口</vt:lpstr>
      <vt:lpstr>不能靠近的視野死角</vt:lpstr>
      <vt:lpstr>認識腳踏車安全</vt:lpstr>
      <vt:lpstr>銀髮族的交通安全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靜修國小交通安全教學</dc:title>
  <dc:creator>user</dc:creator>
  <cp:lastModifiedBy>user</cp:lastModifiedBy>
  <cp:revision>8</cp:revision>
  <cp:lastPrinted>2022-06-10T07:38:48Z</cp:lastPrinted>
  <dcterms:created xsi:type="dcterms:W3CDTF">2022-06-07T08:42:13Z</dcterms:created>
  <dcterms:modified xsi:type="dcterms:W3CDTF">2022-06-10T07:40:16Z</dcterms:modified>
</cp:coreProperties>
</file>